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6"/>
  </p:normalViewPr>
  <p:slideViewPr>
    <p:cSldViewPr snapToGrid="0" snapToObjects="1">
      <p:cViewPr varScale="1">
        <p:scale>
          <a:sx n="111" d="100"/>
          <a:sy n="111" d="100"/>
        </p:scale>
        <p:origin x="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7T23:31:26.55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2742 2264 8027,'56'5'0,"-4"8"0,-28 9 0,8 14 0,4 10 0,6 9 0,6 11 0,-5-3 0,4 10 0,-6-8 0,6 8 0,1-1 0,-8-12 0,3 1 0,-1-2 0,-3-8 0,-7-11 0,2 0 0,-7-11 0,-1 1 0,-2-5 0,-5-1 0,-2-4 0,-2-1 0,-2-3 0,-2-1 0,-2-1 0,-2-1 0,0 1 0,-1 1 0,-1 1 0,-1 1 0,0 1 0,-3 0 0,1 2 0,-2-2 0,0 2 0,0-2 0,0 2 0,0 0 0,0 0 0,0-2 0,-2 1 0,-2-1 0,-1 2 0,0-2 0,-1 3 0,-1-1 0,1 3 0,-2 0 0,0 2 0,-1-2 0,-5 2 0,-1-1 0,-7 4 0,1-6 0,-3-2 0,-1-4 0,-4 0 0,0-1 0,-3-2 0,5-5 0,-4 1 0,2-2 0,-2 0 0,0-4 0,-3 0 0,-1-3 0,4 0 0,2 0 0,0-4 0,-3-3 0,1-4 0,2-5 0,4-1 0,1-1 0,4-2 0,2-2 0,2 2 0,4 0 0,-1 5 0,6-2 0,0 7 0,1 1 0,3 3 0,-1 2 0,3 9 0,-1 9 0,4 10 0,4 5 0,5 5 0,3 4 0,4 4 0,2-1 0,-1-6 0,-1 0 0,0-3 0,-1 3 0,-1-4 0,-3-5 0,-3-7 0,-2-4 0,-2-6 0,2 4 0,0-2 0</inkml:trace>
  <inkml:trace contextRef="#ctx0" brushRef="#br0" timeOffset="1765">2383 1927 8027,'39'29'0,"-3"0"0,-4 4 0,5 14 0,-1 10 0,2 12 0,0 7 0,-2 11 0,-1 4 0,-18-43 0,-1 2 0,-1-1 0,0 0 0,0 0 0,-1 0 0,0 1 0,0 0 0,0 0 0,0 0 0,-1 0 0,0-1 0,13 48 0,-3-5 0,-5-10 0,0 5 0,-3-14 0,0 3 0,2-3 0,-1-8 0,0-7 0,-1-15 0,-1-5 0,1-7 0,1 0 0,1-8 0,2-9 0,-1-5 0,3-3 0,-1-11 0,3-9 0,4-16 0,6-18 0,5-9 0,6-11 0,5-7 0,2-4 0,4-1 0,-27 39 0,0-1 0,0 0 0,0 0 0,26-37 0,-6 8 0,1-3 0,-5 11 0,-2-1 0,0 1 0,-7 9 0,-6 8 0,-1 2 0,-8 9 0,0-3 0,-6-1 0,-5 4 0,-6-2 0,-12 1 0,-10 3 0,-19-6 0,-14 7 0,-10-3 0,-7 4 0,-8 3 0,-8 4 0,-4 4 0,-4 5 0,-4 2 0,-1 2 0,10 4 0,3 2 0,3-1 0,-7-2 0,6 1 0,3 2 0,11 0 0,11 1 0,1-1 0,13 2 0,3 0 0,5-1 0,6 3 0,5-1 0,7 3 0,5 6 0,4 7 0,5 10 0,6 9 0,14 8 0,11 4 0,14 7 0,12-1 0,8 3 0,7 2 0,7-1 0,5-1 0,3-4 0,5-5 0,1-5 0,2-4 0,-2-4 0,-8-5 0,5 2 0,-12-6 0,4 2 0,-4 0 0,-1-1 0,-6 1 0,-7-3 0,-11-2 0,-3-1 0,-9-5 0,-4-1 0,-6-2 0,-5-3 0,-8-4 0,-3-2 0,-10-2 0,-2 0 0</inkml:trace>
  <inkml:trace contextRef="#ctx0" brushRef="#br0" timeOffset="3523">3255 3241 8027,'-65'-34'0,"9"8"0,38 26 0,-1 0 0,-1 0 0,-3-2 0,1 0 0,-1 0 0,-1 2 0,1-1 0,0-1 0,2-2 0,1 2 0,3 0 0,1 2 0,2-1 0,3-1 0,3 0 0,0 2 0,1 0 0,-1 0 0,1 0 0,2 0 0,4-5 0,1-1 0</inkml:trace>
  <inkml:trace contextRef="#ctx0" brushRef="#br0" timeOffset="6482">4030 3601 8027,'-59'-28'0,"0"0"0,-1-1 0,3 3 0,-27-1 0,37 11 0,-2 1 0,-8 0 0,-4-1 0,-12-2 0,-4 1 0,-6-1 0,-3 1 0,-6-2 0,-2-1-153,2 0 0,-1 0 0,28 5 0,-1 1 0,0-2 153,-1 0 0,0-1 0,0 0 0,1-1 0,0 0 0,2 0 0,-26-8 0,2-2 0,-5-3 0,2-2 0,12 0 0,4-2 0,4 1 0,2-3 12,-4-6 0,4-1 1,19 5-1,4-1-12,-9-8 0,2-4 0,9-1 0,4-3 0,4 0 0,3-2 0,1-5 0,5 0 0,11 10 0,4-1 0,-5-9 0,1 0 0</inkml:trace>
  <inkml:trace contextRef="#ctx0" brushRef="#br0" timeOffset="7021">2732 3154 8027,'9'-25'0,"-1"-5"0,-8-6 0,3-19 0,2-10 0,3-15 0,3-8 0,0-4 0,0-4 0,-1-3 0,-4 48 0,-1-1 0,0 1 0,-1 1 0,0-1 0,-1 2 0,3-44 0,-3 9 0,0-1 0,-4 16 0,-1-6 0,-3 9 0,-1 6 0,1 9 0,0 3 0,3 5 0,0 5 0,2-1 0,0 6 0,3-4 0,0 1 0</inkml:trace>
  <inkml:trace contextRef="#ctx0" brushRef="#br0" timeOffset="7660">3228 3579 8027,'-51'-24'0,"18"-5"0,17-7 0,9-6 0,0-5 0,2-17 0,1-13 0,2-11 0,2-10 0,0 47 0,0 0 0,1-2 0,0 0 0,3 1 0,0 0 0,2 0 0,1 2 0,6-41 0,-1-1 0,-3 20 0,-4-13 0,-4 13 0,-8 0 0,-16-2 0,-15 5 0,-3 12 0,-6 11 0,-3 5 0,-6-1 0,-1 8 0,-3 7 0,0 8 0,0 10 0,-5 4 0,-2 11 0,-6 10 0,1 10 0,-1 11 0,0 8 0,4 5 0,-2 6 0,5-1 0,6-2 0,-1 4 0,11-6 0,0 3 0,2 1 0,5-1 0,3-1 0,3 0 0,4-7 0,6-2 0,-2-3 0,6-7 0,0-1 0,1-3 0,2-6 0,4-6 0,-5-1 0,-1-1 0</inkml:trace>
  <inkml:trace contextRef="#ctx0" brushRef="#br0" timeOffset="8198">769 3043 8027,'-34'-47'0,"0"-1"0,1 4 0,1 2 0,-23-27 0,5 15 0,4 10 0,0 0 0,5 0 0,1 1 0,2-6 0,-2-5 0,5-3 0,-10-15 0,14 9 0,-9-19 0,12 8 0,-3-13 0,7 1 0,6 0 0,6-4 0,3-5 0,6 44 0,2-2 0,-1-7 0,2 0 0,4 0 0,3 0 0,2-7 0,2 1 0,1 9 0,3 1 0,3 0 0,2 1 0,2 1 0,0 1 0,3-6 0,1-1 0,3 3 0,1 2 0,1 2 0,2 2 0,0 1 0,1 2 0,2 3 0,1 1 0,0 2 0,1 3 0,28-24 0,2 11 0,-6 11 0,7 1 0,-5 10 0,-4 12 0,-6 7 0,-5 9 0,0 2 0,3 12 0,3 3 0</inkml:trace>
  <inkml:trace contextRef="#ctx0" brushRef="#br0" timeOffset="8919">1358 2188 8027,'48'-58'0,"0"-1"0,-10 18 0,0 9 0,27 5 0,-1 23 0,4 8 0,6 13 0,7 21 0,-5 20 0,-34-23 0,-2 2 0,26 38 0,-29-27 0,0 4 0,0 4 0,-1 2 0,-4-2 0,-2 0 0,-2 3 0,-1 1 0,-4-7 0,-1 1 0,2 8 0,1 2 0,1 6 0,-1 0 0,-5-5 0,0-1 0,-1-2 0,-1-2 0,-3-3 0,-1-1 0,0-2 0,-1 1 0,2 6 0,-1 0 0,-1-4 0,-2-1 0,-1-5 0,0 0 0,1 5 0,1-1 0,6 32 0,1 6 0,-2-33 0,-1 4 0,0-17 0,5 4 0,2-4 0</inkml:trace>
  <inkml:trace contextRef="#ctx0" brushRef="#br0" timeOffset="29756">2918 3836 8027,'-67'-41'0,"12"2"0,35 23 0,2-5 0,8-5 0,0-3 0,7-2 0,0-6 0,3-3 0,3-2 0,4-2 0,9 3 0,15 1 0,10 3 0,9 6 0,14 5 0,2 17 0,3 6 0,1 14 0,-4 16 0,1 22 0,-4 11 0,-3 13 0,-4 4 0,-5 7 0,-8-3 0,-7-5 0,-1 5 0,-6-10 0,0 1 0,0-1 0,-1-6 0,-1-7 0,-3-11 0,0-7 0,2-3 0,1 0 0,9-3 0,-5-14 0,6-5 0,1-6 0,7-5 0,8-4 0,2-14 0,7-9 0,-7-5 0,-1-7 0,0-2 0,-1-6 0,-4-2 0,-7-2 0,-5-3 0,-8-1 0,-9-2 0,-7 2 0,-7 2 0,-4 2 0,-4 2 0,-11 3 0,-11 2 0,-8 4 0,-8 3 0,-3 5 0,-5 5 0,0 3 0,-1 4 0,2 5 0,5 6 0,-2 2 0,6 3 0,1 0 0,-2 0 0,2 0 0,3 2 0,-1 6 0,7 5 0,-2 0 0,1 2 0,0-1 0,2 0 0,2 1 0,1-2 0,4 0 0,0 0 0,4-1 0,0 0 0,5 0 0,0-1 0,4-2 0,2 0 0,2 0 0,3 2 0,0 0 0,0 0 0,0 0 0,2-1 0,5-1 0,4-2 0,4-1 0,-1 0 0,0-3 0,-1-1 0,0-2 0,-1-3 0,0-5 0,-1-3 0,-2-5 0,-1 0 0,-2-1 0,-1 1 0,-2 0 0,0 1 0,-3 1 0,0 1 0,0-2 0,-3 1 0,-3 0 0,-2-1 0,-3 2 0,-2-2 0,-1 3 0,-2-1 0,-1 4 0,-1 2 0,0 3 0,-3 2 0,-1 2 0,0 1 0,-1 0 0,2 6 0,1 3 0,3 4 0,1 2 0,2 0 0,3-2 0,4 0 0,2-3 0,3-3 0,0-1 0,2-1 0,2-2 0,8-2 0,7-2 0,4 0 0,4 0 0,0-4 0,2-5 0,-1-8 0,-4-8 0,-1-6 0,-6-1 0,-2 0 0,-3 0 0,-7 2 0,-1-1 0,-2 2 0,-2 3 0,-5 0 0,-5 6 0,-15 1 0,-3 7 0,-5 2 0,-4 2 0,-5 3 0,2 2 0,4 1 0,-1 1 0,4 1 0,1 0 0,2 0 0,4 3 0,7 3 0,2 0 0,4 3 0,4-2 0,4 0 0,3-1 0,3-1 0,0 1 0,1-1 0,4-2 0,3-1 0,4-1 0,5-1 0,2-1 0,1-1 0,-1-7 0,-2-7 0,-2-6 0,-1-7 0,-2-4 0,-2-3 0,-2 2 0,-3 1 0,-2 0 0,-2 2 0,-1 1 0,0 1 0,-7 4 0,-5 1 0,-6 6 0,-3 2 0,-4 5 0,1 2 0,-2 5 0,0 2 0,0 2 0,0 1 0,2 3 0,0 4 0,7 9 0,2 4 0,4 2 0,6 1 0,4-2 0,2-1 0,2-1 0,9-4 0,5-3 0,6-2 0,4-2 0,2-4 0,-1-3 0,4-4 0,-3-5 0,1-8 0,-3-12 0,-2-4 0,0-3 0,-6 4 0,-2-3 0,-2 1 0,-1-5 0,-3 2 0,-4 3 0,-3 3 0,-2 2 0,-4 6 0,-4 1 0,-6 4 0,-7 4 0,-5 3 0,0 4 0,-6 2 0,3 3 0,-6 3 0,5 2 0,-3 6 0,7 6 0,3-1 0,2 4 0,6-2 0,3 0 0,5 3 0,4-1 0,8 2 0,7-4 0,4-2 0,10-4 0,2-1 0,4-2 0,-1-1 0,0-5 0,-1-1 0,-2-3 0,-3-2 0,-4-6 0,-4-8 0,-4-1 0,-3-5 0,-4-1 0,-3-1 0,-1-4 0,-3 2 0,-6-5 0,-3 8 0,-4-4 0,-5 6 0,-2 0 0,-4 2 0,0 4 0,-5 3 0,1 6 0,-3 4 0,-2 1 0,6 2 0,-5 8 0,6 3 0,0 4 0,8 3 0,0 1 0,4 1 0,4-2 0,4-4 0,3 1 0,3-4 0,4 0 0,3-4 0,6 0 0,7-3 0,3-2 0,1-2 0,2-1 0,-3-3 0,2-4 0,-3-7 0,0-3 0,-4-2 0,-2-2 0,-3-1 0,-2-1 0,-2-2 0,-2 0 0,-3 3 0,-3 2 0,0 0 0,-1 2 0,-3 4 0,-2 2 0,-4 2 0,-4 2 0,1 2 0,-2 3 0,0 2 0,-1 2 0,2 0 0,2 0 0,3 0 0,0 0 0,2 0 0,1 0 0,2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6:27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585 1 24575,'-6'4'0,"-3"2"0,4 5 0,-1-1 0,-4-4 0,9 3 0,-8-8 0,8 8 0,-9-8 0,9 8 0,-8-3 0,3 0 0,-5 3 0,1-3 0,-1 4 0,-5 6 0,4-4 0,-4 4 0,0 0 0,4-4 0,-4 9 0,10-9 0,-4 4 0,4-6 0,0 1 0,-3-1 0,3 0 0,0 0 0,-3 0 0,4 0 0,-1 0 0,-3 0 0,4 1 0,-1-1 0,-3 0 0,3 0 0,-5 1 0,1 4 0,4-4 0,-3 4 0,3-4 0,0-1 0,1 0 0,1 1 0,2-1 0,-7 1 0,8-1 0,-8 0 0,7 1 0,-2-1 0,-1 1 0,4-1 0,-9 0 0,9 1 0,-9 5 0,9-4 0,-9 9 0,8-9 0,-3 10 0,1-11 0,2 11 0,-7-5 0,7 6 0,-3-5 0,0 3 0,4-3 0,-5-1 0,1 5 0,4-5 0,-4 0 0,5 5 0,0-10 0,-5 9 0,3-9 0,-3 10 0,5-5 0,-4 0 0,2 5 0,-2-5 0,4 6 0,0 0 0,-5 0 0,3 0 0,-3 0 0,0 0 0,4 0 0,-4 0 0,5 0 0,-6 7 0,4-6 0,-3 6 0,5-1 0,0-4 0,-5 5 0,3-1 0,-3-4 0,5 11 0,0-11 0,0 4 0,-6 1 0,5-6 0,-5 6 0,6-7 0,0 7 0,0-6 0,0 6 0,0-1 0,0-4 0,0 11 0,0-11 0,0 11 0,-5-11 0,4 11 0,-4-12 0,5 6 0,0-7 0,0 0 0,0 0 0,0 0 0,0-6 0,0 5 0,0-11 0,0 5 0,0 0 0,0-4 0,0 4 0,0 0 0,0-4 0,0 4 0,0 0 0,0-4 0,0 4 0,0-6 0,0 0 0,0 6 0,0-4 0,0 4 0,0-6 0,0 0 0,0 0 0,0-9 0,0-6 0,0-6 0,0-3 0,0 5 0,0-1 0,-9 5 0,7 0 0,-7 5 0</inkml:trace>
  <inkml:trace contextRef="#ctx0" brushRef="#br0" timeOffset="2505">631 848 24575,'0'15'0,"0"-4"0,-10 11 0,7-10 0,-7 4 0,10 0 0,-5-5 0,4 11 0,-8-10 0,2 9 0,1-9 0,-4 10 0,9-11 0,-9 5 0,9-5 0,-9 5 0,8-4 0,-3 4 0,1-6 0,2 0 0,-7 1 0,8-1 0,-4 1 0,5-1 0,-4 0 0,2 6 0,-7-4 0,8 4 0,-4-5 0,0 5 0,4-5 0,-5 5 0,2-5 0,3-1 0,-4 0 0,5 1 0,0-1 0,0 6 0,0-4 0,-5 4 0,4 0 0,-4-4 0,5 4 0,0-6 0,0 6 0,0-4 0,0 4 0,0-6 0,0 6 0,0-4 0,0 4 0,0-6 0,0 1 0,0-1 0,0 0 0,0 1 0,0-1 0,0 0 0,0-4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7:21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6400 1624 24575,'0'-10'0,"0"0"0,0-1 0,0 1 0,0 0 0,0-4 0,-5-2 0,4 1 0,-8-1 0,7 0 0,-7 4 0,8-4 0,-8 6 0,7-1 0,-7 6 0,8-4 0,-7 4 0,2-5 0,-4 0 0,-1-1 0,0-5 0,1 4 0,-2-10 0,2 11 0,-2-11 0,1 10 0,0-4 0,6 5 0,-5 5 0,9-3 0,-8 8 0,7-9 0,-7 9 0,8-8 0,-7 8 0,2-8 0,-5-2 0,1-1 0,-1-4 0,-5 0 0,4 4 0,-5-10 0,1 10 0,3-10 0,-9 9 0,9-4 0,-3 6 0,6 1 0,-6-1 0,4 0 0,-4 0 0,5 1 0,1-1 0,-1 1 0,0-1 0,1 1 0,-1-1 0,1 5 0,-1-3 0,1 3 0,-1-5 0,1 6 0,-1-5 0,1 4 0,-1 1 0,1-5 0,4 4 0,-4-4 0,5 4 0,-6-3 0,1 8 0,4-9 0,-4 4 0,4 0 0,-4-3 0,-1 8 0,6-8 0,-5 7 0,4-7 0,-4 8 0,-1-9 0,1 9 0,4-8 0,-3 8 0,3-9 0,-5 9 0,1-8 0,-1 8 0,5-9 0,-3 9 0,3-8 0,-4 3 0,-1 0 0,1-3 0,-1 8 0,1-9 0,-1 4 0,0 1 0,1-5 0,-1 9 0,1-4 0,-1 1 0,1 3 0,-1-9 0,1 9 0,-1-8 0,1 3 0,-1 0 0,1 1 0,-1 1 0,1 2 0,-1-7 0,1 8 0,-1-8 0,1 3 0,-1 0 0,1 2 0,0-1 0,-1 4 0,0-4 0,1 1 0,-1 3 0,1-9 0,0 5 0,-1-1 0,1 1 0,-1 1 0,1 2 0,-1-7 0,1 8 0,-1-4 0,1 1 0,-6 2 0,4-7 0,-4 8 0,5-4 0,-5 0 0,4 4 0,-4-5 0,5 2 0,-5 3 0,4-4 0,-4 0 0,5 4 0,1-4 0,-1 1 0,1 3 0,-1-4 0,1 0 0,0 4 0,-1-3 0,1 4 0,4-5 0,-4 4 0,5-4 0,-6 1 0,1-2 0,0 0 0,0 2 0,-1-1 0,1 4 0,4-8 0,-3 8 0,3-4 0,-4 1 0,-1 3 0,1-8 0,0 8 0,0-8 0,0 8 0,0-4 0,-1 0 0,1 4 0,0-8 0,0 8 0,-1-4 0,6 0 0,-5 4 0,5-8 0,-6 8 0,1-8 0,0 4 0,0-1 0,0 2 0,4-1 0,-3 4 0,3-8 0,-4 8 0,-1-4 0,5 1 0,-3 3 0,3-4 0,-4 0 0,-1 4 0,1-3 0,5-1 0,-4 4 0,3-4 0,-5 1 0,1 3 0,0-4 0,-1 1 0,1 3 0,-1-9 0,1 9 0,0-3 0,-1-1 0,1 4 0,-1-4 0,1 0 0,-1 4 0,1-8 0,-1 8 0,1-4 0,-1 5 0,5-4 0,-3 2 0,3-2 0,-5 4 0,6-5 0,-5 4 0,4-9 0,-4 9 0,0-8 0,-1 8 0,1-3 0,-1-1 0,1 4 0,-1-4 0,1 0 0,-1 4 0,-4-8 0,3 8 0,-3-9 0,5 9 0,-1-4 0,5 1 0,-3 3 0,3-4 0,-5 5 0,1-5 0,-1 4 0,1-4 0,0 1 0,-1 2 0,1-2 0,-1 4 0,1-5 0,0 4 0,-1-3 0,1 4 0,-1-5 0,1 4 0,-1-4 0,1 5 0,-1-4 0,1 3 0,0-4 0,-1 5 0,1 0 0,-1 0 0,1-4 0,0 3 0,0-4 0,-1 5 0,1 0 0,0 0 0,0 0 0,-1 0 0,1-4 0,0 3 0,-1-3 0,-4 4 0,4 0 0,-4 0 0,5 0 0,-1 0 0,1 0 0,-1 0 0,1 0 0,0-5 0,-1 4 0,1-4 0,0 5 0,-1 0 0,1 0 0,0 0 0,0 0 0,-1 0 0,1 0 0,0 0 0,-1 0 0,1 0 0,0 0 0,-1 0 0,1 0 0,0 0 0,-1-5 0,1 4 0,0-4 0,0 5 0,0 0 0,-1 0 0,1 0 0,0-4 0,0 3 0,0-4 0,0 5 0,0-5 0,-1 4 0,1-4 0,0 5 0,0 0 0,0 0 0,0 0 0,0 0 0,0 0 0,0 0 0,0 0 0,0 0 0,-1 0 0,1 0 0,0 0 0,-1 0 0,1 0 0,0 0 0,-1 0 0,1 0 0,-1 0 0,1 0 0,-1 0 0,1 0 0,0 0 0,0 0 0,-1 0 0,1 0 0,0 0 0,0 0 0,-1 0 0,1 0 0,0 0 0,0 0 0,0 0 0,0 0 0,0 0 0,0 0 0,0 0 0,0 0 0,-1 0 0,2 0 0,-2 0 0,2 0 0,-1 0 0,0 0 0,0 0 0,0 0 0,-1 0 0,1 0 0,0 0 0,-1 0 0,1 0 0,0 0 0,-1 0 0,1 0 0,-1 0 0,1 0 0,-1 0 0,1 0 0,-1 0 0,1 0 0,0 0 0,0 0 0,-1 0 0,1 0 0,0 0 0,0 0 0,0 0 0,0 5 0,0-4 0,0 3 0,0-4 0,0 0 0,0 0 0,0 0 0,0 0 0,-1 0 0,6 5 0,-4-4 0,3 4 0,-4-5 0,0 4 0,-1-3 0,1 4 0,0 0 0,-1-4 0,1 3 0,0 1 0,0-4 0,-1 4 0,2-5 0,3 4 0,-2-2 0,7 7 0,-8-8 0,3 3 0,-5 1 0,1-4 0,-1 8 0,1-4 0,-1 1 0,1-1 0,0-5 0,4 4 0,-3-3 0,4 4 0,-5-1 0,0-3 0,0 3 0,0 1 0,-1-4 0,1 8 0,-1-8 0,1 9 0,-1-9 0,1 3 0,-1 1 0,1-4 0,0 4 0,4-1 0,-2-3 0,2 4 0,1 0 0,-4-4 0,3 3 0,-4 1 0,0-4 0,-1 4 0,6-1 0,-4-3 0,4 4 0,-1 0 0,-2-4 0,2 8 0,-4-8 0,-1 4 0,6-1 0,-5-2 0,4 7 0,-4-8 0,-1 8 0,1-8 0,-1 4 0,5-1 0,-3-2 0,8 7 0,-9-8 0,5 3 0,-5 0 0,0-3 0,4 8 0,-3-7 0,4 7 0,-6-8 0,2 7 0,-5-7 0,3 8 0,-3-8 0,-2 8 0,4-3 0,-4 0 0,6 3 0,0-8 0,4 8 0,-3-8 0,8 8 0,-8-8 0,3 3 0,-4 0 0,0 2 0,-6 0 0,4 3 0,-4-3 0,5 4 0,-5 1 0,4-5 0,-4 4 0,5-5 0,-4 6 0,4-5 0,-4 3 0,5-4 0,-1 1 0,1 3 0,-5-3 0,3 4 0,-9-4 0,9 3 0,-9-3 0,3 5 0,-5 1 0,5-1 0,-3 0 0,9 0 0,-4-1 0,0-4 0,8 3 0,-7-7 0,14 7 0,-8-8 0,8 8 0,-4-4 0,5 4 0,0 1 0,0 0 0,-5 0 0,-6 6 0,-1-5 0,-10 11 0,10-10 0,-10 4 0,10 0 0,-4-3 0,5 3 0,0-6 0,6-1 0,0 1 0,5 0 0,-10 0 0,7 1 0,-17 0 0,12 5 0,-13-3 0,8 3 0,2-5 0,1-1 0,5 0 0,-1 1 0,-4-1 0,9 0 0,-8 0 0,3 0 0,-10 1 0,4 0 0,-4 0 0,-1-1 0,6 1 0,-1 0 0,3-1 0,3 0 0,-4-4 0,-1 3 0,1-3 0,-6 5 0,4 5 0,-5-3 0,6 3 0,1-6 0,-1 0 0,5 1 0,-3-6 0,8 4 0,-8 2 0,-3 6 0,0 1 0,-10 3 0,9-3 0,-3-1 0,5 5 0,0-10 0,0 4 0,5-6 0,1 0 0,1-4 0,2 2 0,-7 3 0,2 6 0,-4 1 0,-6 3 0,5-4 0,-4 1 0,4 3 0,6-9 0,-3 4 0,7-6 0,-7 1 0,8-2 0,-3 1 0,-7 5 0,4 2 0,-15 6 0,3 7 0,1-6 0,-5 6 0,10-13 0,-3 5 0,5-10 0,0 4 0,5-6 0,1 1 0,1-6 0,3 4 0,-4-4 0,5 5 0,-4 0 0,-3 6 0,-9 1 0,3 6 0,-4 7 0,5-5 0,0 4 0,5-6 0,-7-1 0,12-5 0,-13 4 0,14-9 0,-9 3 0,9-4 0,-9-1 0,9 1 0,-4-1 0,1 0 0,3 1 0,-4-1 0,0 1 0,4-1 0,-4 0 0,1 1 0,2-1 0,-7 0 0,8 1 0,-4-1 0,1 0 0,3 1 0,-4-1 0,0 0 0,4 1 0,-4-1 0,1-5 0,-1 0 0,-5-5 0,-1 4 0,0 8 0,-5 0 0,3 10 0,-3-10 0,5 4 0,5-6 0,-4 1 0,5-6 0,-1 4 0,2-4 0,4 5 0,0-1 0,0 7 0,0 1 0,0 1 0,0 3 0,0-3 0,0-1 0,-5-1 0,4-6 0,-4 1 0,5-1 0,0 0 0,0 0 0,0 0 0,0-1 0,0 7 0,0-4 0,0 10 0,0-5 0,0 0 0,0-1 0,0-5 0,0-1 0,0 0 0,0 0 0,0 0 0,0 0 0,0 0 0,0 5 0,0-3 0,0 10 0,0-5 0,0 6 0,0-6 0,0-1 0,0-5 0,0-1 0,0 0 0,0 1 0,0-1 0,0 0 0,0-1 0,0 1 0,0 0 0,0 6 0,0 1 0,0 6 0,0 0 0,0 0 0,0 0 0,0-5 0,0-2 0,0-6 0,0 0 0,0 1 0,0-1 0,0 0 0,0-1 0,0 1 0,0 0 0,-5 0 0,4 6 0,-3 2 0,4-1 0,0-1 0,0-6 0,-5 1 0,4-1 0,-4 1 0,5-1 0,0 0 0,0 0 0,0-1 0,0 1 0,0 0 0,0 0 0,0 1 0,0 5 0,0 1 0,0 6 0,0 0 0,0-6 0,0-1 0,0-5 0,0-1 0,0 0 0,0 1 0,0-1 0,0 0 0,0-1 0,0 1 0,-5 5 0,3-3 0,-3 16 0,5-9 0,-5 11 0,4-7 0,-4 0 0,5 0 0,0-6 0,0-1 0,0-5 0,0-1 0,0 0 0,0 0 0,0 0 0,0 0 0,0 0 0,0 6 0,-6 1 0,5 6 0,-4 7 0,5-6 0,0 13 0,-5-18 0,4 9 0,-4-16 0,5 4 0,0-6 0,0 0 0,0 0 0,0-4 0,0-2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7:39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5279 24575,'0'-10'0,"0"-6"0,0-1 0,0-6 0,0 0 0,0 5 0,0-3 0,0 9 0,0-10 0,0 10 0,0-4 0,0 5 0,0 1 0,0 0 0,0-1 0,0 1 0,0-1 0,0 1 0,0 0 0,0 0 0,0 1 0,0-2 0,0 1 0,0 0 0,0-1 0,0 1 0,0 0 0,0-1 0,0 1 0,0 0 0,0 0 0,0-1 0,5 6 0,-4-5 0,3 4 0,-4-4 0,0-1 0,0 1 0,5-1 0,-4 1 0,4-1 0,-5 1 0,0-1 0,0 1 0,4-1 0,-3 0 0,4 1 0,-5-1 0,0 1 0,5-1 0,-4 1 0,3-1 0,-4 1 0,0-1 0,0 1 0,5 4 0,-4-3 0,4 3 0,-5-5 0,0 1 0,0-1 0,4 1 0,-2 0 0,2-1 0,-4 1 0,0 0 0,0-1 0,5 6 0,-4-4 0,4 3 0,-5-5 0,4 1 0,-3 0 0,3 0 0,1-5 0,-4 3 0,4-3 0,-5 5 0,0 0 0,4-1 0,-2 1 0,2 0 0,0 5 0,-2-4 0,2 3 0,0-4 0,-3 0 0,3 0 0,1-6 0,-3 5 0,7-1 0,-7-3 0,7 13 0,-8-13 0,4 9 0,-5-5 0,4 1 0,-3 0 0,3 0 0,1-1 0,-4 1 0,8 0 0,-8-1 0,4 1 0,-1 0 0,-2 0 0,2 0 0,0 4 0,-2-3 0,2 3 0,-4-5 0,5 1 0,-4-1 0,4 1 0,-1-1 0,-3 1 0,4-1 0,-5 1 0,0-1 0,5 1 0,-4-1 0,3 1 0,-4-1 0,5 1 0,-4-1 0,4 1 0,-1 0 0,-3-1 0,4 1 0,-5 0 0,0 0 0,4 4 0,-2-3 0,2 3 0,-4-5 0,0 1 0,5 4 0,-4-4 0,4 5 0,-5-6 0,0 0 0,0 1 0,4-1 0,-3 1 0,4 0 0,-5-1 0,5 1 0,-4-1 0,3-5 0,-4 4 0,0-4 0,5 6 0,-4-6 0,4 4 0,-1-5 0,-2 7 0,2-1 0,-4 1 0,5-1 0,-4 1 0,4-1 0,-5 1 0,0-1 0,4 1 0,-3-1 0,4 1 0,-1-1 0,-2 1 0,2-1 0,-4 0 0,0 1 0,5-1 0,-4 1 0,4 0 0,-5 0 0,4-1 0,-3 1 0,8 0 0,-8-1 0,4 1 0,-5 0 0,4 0 0,-3-1 0,3 1 0,-4 0 0,5-6 0,-4 5 0,4-4 0,-5 4 0,5-5 0,-4 4 0,4-4 0,-5 5 0,0 1 0,0-1 0,5-5 0,-3 4 0,3-4 0,-5 5 0,0 1 0,0-1 0,0 1 0,0-1 0,4 5 0,-3-3 0,4 3 0,-5-4 0,0-1 0,0 1 0,0-1 0,5 1 0,-4 0 0,3-1 0,-4 1 0,5 5 0,-4-4 0,4 3 0,-5-5 0,5 1 0,-4 0 0,3-1 0,-4 1 0,5 0 0,-4-1 0,4-5 0,-5 4 0,4-4 0,-3 6 0,4-1 0,-5 1 0,5-6 0,-4 5 0,8-5 0,-8 6 0,4-1 0,-5 1 0,4-1 0,-2 1 0,2-1 0,-4 1 0,5 0 0,-4-1 0,4 1 0,-5-1 0,4 1 0,-3-1 0,3 1 0,-4 0 0,0-1 0,5 1 0,-4-1 0,4 1 0,-5-1 0,4 5 0,-2-3 0,2 3 0,1-5 0,-4 1 0,4-6 0,-5 4 0,5-10 0,-4 10 0,9-4 0,-9 0 0,8 4 0,-8-4 0,4-1 0,0 5 0,-4-4 0,3 6 0,-4-1 0,5-5 0,-3 4 0,3-4 0,-5 6 0,4-1 0,-2-5 0,2 4 0,-4-4 0,5 5 0,-4-5 0,4 4 0,-5-4 0,0 5 0,4 1 0,-3-1 0,4 1 0,-5-1 0,5 1 0,-4-1 0,8 1 0,-8 0 0,3 0 0,-4-1 0,4 1 0,-3 0 0,8 0 0,-8-6 0,3 5 0,1-6 0,-4 7 0,8-1 0,-7-5 0,2 4 0,1 1 0,-4 2 0,8 3 0,-8-5 0,4 1 0,-1 0 0,-3 0 0,4 0 0,-1 0 0,-3 0 0,8 4 0,-8-3 0,3 4 0,1-1 0,-4-2 0,8 2 0,-8-4 0,8 5 0,-8-4 0,8 3 0,-4-4 0,1 0 0,3 5 0,-4 1 0,1-1 0,3 4 0,-3-9 0,4 5 0,0-6 0,0 6 0,-4-5 0,3 4 0,-3-4 0,4 4 0,1-3 0,-1 3 0,0-5 0,1 1 0,-1 4 0,0-3 0,-4 3 0,3 0 0,-8-3 0,8 8 0,-3-8 0,4 8 0,-5-8 0,4 3 0,-8-8 0,3-2 0,1 1 0,1 0 0,4 4 0,-4 1 0,3-1 0,-8 1 0,8-1 0,-3 1 0,0 0 0,3 4 0,-8-3 0,8 3 0,-8-4 0,8 4 0,-8-3 0,8 3 0,-8-4 0,8 4 0,-8-3 0,4 3 0,0 0 0,-4-3 0,3 3 0,1-4 0,1 0 0,-1-1 0,4 1 0,-3 0 0,-1 0 0,4 4 0,-7-3 0,2 3 0,1-5 0,0 1 0,1 0 0,3 4 0,-8-3 0,8 8 0,-8-9 0,4 5 0,0-1 0,-4-4 0,8 5 0,-8-6 0,8 1 0,-7 0 0,6 4 0,-7-3 0,8 3 0,-8-4 0,3 0 0,1-1 0,0 1 0,1 0 0,3-1 0,-8 1 0,9-1 0,-5 1 0,5 0 0,0 0 0,0-1 0,0 2 0,0 3 0,-5-3 0,4 8 0,-8-9 0,8 9 0,-3-8 0,4 8 0,-1-3 0,-3-1 0,2 4 0,-2-3 0,-1-6 0,4 7 0,-3-7 0,4 10 0,-4-5 0,3 4 0,-4-8 0,5 8 0,-4-8 0,3 8 0,-4-9 0,5 9 0,-4-8 0,2 8 0,-7-8 0,8 8 0,-3-4 0,0 0 0,3 4 0,-8-8 0,8 8 0,-4-9 0,5 9 0,-4-8 0,3 8 0,-3-8 0,4 8 0,-5-9 0,4 9 0,-3-8 0,4 8 0,-5-8 0,4 7 0,-4-7 0,5 8 0,-4-8 0,2 8 0,-2-8 0,4 7 0,0-7 0,0 8 0,-5-8 0,5 8 0,-5-4 0,1 1 0,3 2 0,-3-7 0,4 8 0,0-9 0,0 9 0,0-8 0,0 8 0,0-8 0,0 8 0,-1-4 0,1 1 0,-1 3 0,1-8 0,0 8 0,1-4 0,-1 0 0,0 0 0,1-1 0,-1 1 0,0 0 0,1 4 0,-6-8 0,5 8 0,-5-4 0,6 0 0,-1 4 0,0-8 0,0 3 0,0 0 0,-4-3 0,3 8 0,-3-3 0,4 4 0,-4-5 0,3 4 0,-3-9 0,4 9 0,1-8 0,-1 3 0,0-4 0,1 4 0,-1-3 0,0 8 0,-4-9 0,3 9 0,-8-8 0,8 8 0,-3-4 0,4 5 0,-1 0 0,1-4 0,6 3 0,-4-4 0,4 0 0,-5 4 0,-1-4 0,0 1 0,1 2 0,-1-2 0,0 4 0,1 0 0,-6-5 0,5 4 0,-5-4 0,6 5 0,-1 0 0,-4-5 0,3 4 0,-3-3 0,4 4 0,0-5 0,0 4 0,0-3 0,4-1 0,-3 0 0,4-1 0,-5 2 0,0-1 0,1 4 0,-1-8 0,0 8 0,0-9 0,1 9 0,-1-8 0,1 8 0,5-9 0,-5 9 0,5-9 0,-5 9 0,-1-9 0,6 9 0,-4-8 0,4 7 0,-6-7 0,0 3 0,1 0 0,-1-3 0,1 8 0,-1-8 0,6 8 0,-4-9 0,4 9 0,-6-8 0,0 8 0,1-9 0,-1 9 0,1-8 0,-1 7 0,0-2 0,1-1 0,-1 4 0,1-4 0,-1 5 0,0-5 0,1 4 0,-1-3 0,1-1 0,-1 4 0,0-4 0,1 0 0,-1 0 0,5-6 0,-4 6 0,4 0 0,-5 0 0,1 4 0,-1-3 0,0 4 0,1-5 0,-1 4 0,0-4 0,0 0 0,0 4 0,1-3 0,-1 4 0,0 0 0,0 0 0,1 0 0,-1 0 0,1-5 0,-1 4 0,0-4 0,1 5 0,-1 0 0,0 0 0,1 0 0,-1-5 0,0 4 0,1-4 0,-1 5 0,1 0 0,-1 0 0,0-4 0,1 3 0,4-4 0,-3 5 0,4 0 0,-5 0 0,-1 0 0,0-5 0,0 4 0,1-4 0,-1 5 0,0 0 0,6-5 0,-4 4 0,4-4 0,-6 0 0,1 4 0,-1-4 0,1 5 0,-1 0 0,0-4 0,1 2 0,-1-2 0,0 4 0,1-5 0,-1 4 0,0-3 0,0 4 0,0 0 0,0 0 0,0-5 0,0 4 0,0-4 0,0 5 0,0-4 0,1 3 0,-2-4 0,2 5 0,-1 0 0,0 0 0,0 0 0,1 0 0,-1 0 0,0 0 0,0-4 0,1 2 0,-1-2 0,0 4 0,1 0 0,-1 0 0,1 0 0,-1 0 0,0-5 0,1 4 0,-1-4 0,0 5 0,1 0 0,-1 0 0,0 0 0,1 0 0,-1 0 0,1 0 0,-1 0 0,0 0 0,1 0 0,-1 0 0,1 0 0,-1 0 0,0 0 0,1 0 0,-1 0 0,0 0 0,0 0 0,0 0 0,1 0 0,-1 0 0,1 0 0,-1 0 0,0 0 0,1 0 0,-1 0 0,0 0 0,1 0 0,-1 0 0,1 0 0,-1 0 0,0 0 0,1 0 0,5 0 0,-4 0 0,4 0 0,-6 0 0,0 0 0,1 5 0,-1-4 0,0 4 0,1-5 0,-1 4 0,0-3 0,1 4 0,-1-5 0,0 0 0,1 0 0,-1 0 0,1 0 0,-1 0 0,0 0 0,1 5 0,-1-4 0,1 3 0,-1-4 0,0 0 0,1 0 0,-1 0 0,0 0 0,1 0 0,-1 0 0,0 0 0,1 0 0,-1 0 0,0 0 0,1 0 0,-1 0 0,1 0 0,-1 0 0,0 0 0,1 0 0,-1 0 0,0 0 0,1 0 0,-1 0 0,1 0 0,-1 0 0,0 0 0,1 0 0,-1 0 0,1 0 0,-1 5 0,0-4 0,1 4 0,-1-5 0,1 0 0,-1 0 0,0 0 0,1 4 0,-1-3 0,0 4 0,1-5 0,-1 5 0,1-4 0,-1 3 0,0-4 0,1 5 0,-1-4 0,6 4 0,-4-1 0,4-2 0,-6 2 0,1-4 0,-1 5 0,6-4 0,-4 4 0,4-5 0,-6 0 0,0 0 0,1 4 0,-1-3 0,0 4 0,1-5 0,-1 0 0,0 4 0,0-2 0,1 2 0,-1 1 0,0-4 0,1 3 0,-1-4 0,0 0 0,0 0 0,0 0 0,1 0 0,-1 0 0,1 5 0,-1-4 0,0 4 0,1-5 0,-1 0 0,1 0 0,-1 0 0,0 0 0,6 0 0,-4 0 0,4 0 0,-6 4 0,6-2 0,-4 2 0,4-4 0,-5 0 0,-1 0 0,0 0 0,1 0 0,-1 5 0,1-4 0,-1 4 0,0-5 0,1 0 0,-1 0 0,0 4 0,1-3 0,-1 4 0,0-5 0,1 0 0,-6 5 0,4-4 0,-3 3 0,4-4 0,0 0 0,1 0 0,-1 5 0,0-4 0,1 4 0,-1-5 0,0 0 0,1 4 0,-1-3 0,0 4 0,1-5 0,-1 0 0,0 0 0,1 0 0,-1 0 0,-4 5 0,3-4 0,-3 3 0,4-4 0,0 0 0,0 0 0,1 0 0,-1 0 0,0 0 0,0 0 0,0 5 0,1-4 0,-1 4 0,1-5 0,-1 0 0,0 0 0,1 4 0,-1-3 0,0 4 0,1-5 0,-1 0 0,1 0 0,-1 0 0,0 5 0,1-4 0,-1 3 0,0-4 0,1 0 0,-1 0 0,1 5 0,-1-4 0,0 4 0,1-5 0,-1 0 0,0 0 0,-4 4 0,3-2 0,-4 2 0,5-4 0,0 0 0,0 4 0,0-2 0,0 2 0,0-4 0,0 5 0,0-4 0,0 3 0,0 1 0,0-4 0,1 8 0,-1-8 0,0 4 0,1 0 0,5-4 0,-4 3 0,4 1 0,-6-4 0,0 4 0,1-5 0,-1 0 0,0 4 0,1-3 0,-1 4 0,0-5 0,1 5 0,-1-4 0,0 3 0,0-4 0,0 0 0,-4 5 0,3-4 0,-4 4 0,5-5 0,0 0 0,0 0 0,-4 4 0,3-2 0,-3 2 0,4-4 0,0 0 0,0 5 0,1-4 0,-1 4 0,1-1 0,-1-3 0,0 4 0,1 0 0,-1-4 0,0 3 0,1 1 0,-1-4 0,0 4 0,1-1 0,-1-3 0,0 9 0,1-9 0,-1 3 0,1 1 0,-1-4 0,0 4 0,1-1 0,-1-2 0,0 7 0,1-8 0,-1 3 0,0 1 0,1-4 0,-1 4 0,0-1 0,1-3 0,-1 4 0,1-5 0,-1 5 0,0-4 0,1 3 0,-1-4 0,0 5 0,0-4 0,-4 7 0,2-7 0,3 3 0,1-4 0,4 5 0,-1-4 0,3 9 0,5-9 0,0 9 0,-6-4 0,5 1 0,-5 2 0,6-2 0,-6-1 0,5-1 0,-10 0 0,4-4 0,-6 4 0,0-1 0,1-3 0,-1 4 0,0-5 0,0 0 0,0 0 0,0 0 0,6 5 0,1-4 0,6 9 0,-5-4 0,10 6 0,-15-1 0,15-5 0,-10 4 0,5-3 0,-6 4 0,4-1 0,-10-4 0,4 3 0,-4-7 0,-6 6 0,0-2 0,-5 3 0,5-3 0,0 2 0,6-6 0,-1 7 0,0-4 0,1 6 0,-2-2 0,1 1 0,0 0 0,0-4 0,0 3 0,1-8 0,-1 8 0,0-3 0,1-1 0,-1 4 0,0-8 0,1 9 0,-1-9 0,0 8 0,1-3 0,-1 0 0,1 3 0,-1-3 0,0-1 0,1 5 0,-1-9 0,0 8 0,1-8 0,-1 4 0,0-1 0,0 2 0,1-1 0,-1 0 0,-5-1 0,4-3 0,-8 8 0,3-3 0,1 3 0,1 1 0,10 1 0,-5 0 0,5 0 0,0 0 0,-4-1 0,4 1 0,0 0 0,-4-5 0,4 3 0,-6-3 0,0 0 0,1 3 0,-1-8 0,0 4 0,-4-1 0,2-3 0,-2 3 0,4 1 0,0 1 0,1 0 0,-1 3 0,0-8 0,1 4 0,-1-5 0,1 4 0,-2-3 0,2 4 0,-1-5 0,0 5 0,0-4 0,1 3 0,-1 1 0,0 0 0,0 5 0,0-4 0,1 3 0,-1-3 0,0-1 0,1 5 0,-1-9 0,0 8 0,1-8 0,-1 8 0,0-7 0,-4 7 0,2-8 0,-2 3 0,4 1 0,0 0 0,0 1 0,1 3 0,-1-3 0,0 0 0,1 3 0,-1-3 0,1 4 0,-1 1 0,6 0 0,-4-1 0,9 1 0,-9 0 0,10 0 0,-11 0 0,11 0 0,-10-1 0,4 1 0,-6-5 0,0 3 0,1-3 0,4 0 0,-8 3 0,2-4 0,-9 5 0,4 0 0,2-5 0,4 4 0,0-3 0,1 4 0,-1-4 0,0 3 0,6-3 0,-4 5 0,10 0 0,-10-1 0,9 2 0,-3-1 0,5 5 0,-6-3 0,5 3 0,-11-5 0,11 0 0,-10 0 0,4 0 0,-6-1 0,1 0 0,-1-4 0,0-1 0,1-5 0,-5 4 0,2-3 0,-2 3 0,4 1 0,0 1 0,0 4 0,1-4 0,-6 2 0,4-7 0,-8 8 0,3-4 0,1 5 0,-4 0 0,8-4 0,-3 3 0,4-3 0,1 4 0,-1 0 0,0 1 0,1-1 0,-1 1 0,1-1 0,5 6 0,-5-4 0,11 9 0,-6-4 0,2 0 0,-3-2 0,-5-5 0,0 1 0,1-1 0,-6 0 0,5 1 0,-5-1 0,5 0 0,-4 0 0,3 1 0,-3-1 0,4 0 0,0 1 0,0-1 0,1 0 0,-1 0 0,0 1 0,1 5 0,0-5 0,0 5 0,-1-5 0,0-1 0,1 1 0,-1-1 0,1 0 0,-1 1 0,0-1 0,1-4 0,-6 3 0,4-8 0,-8 8 0,8-8 0,-3 8 0,4-3 0,0 4 0,1-4 0,-1 3 0,0-3 0,0 4 0,-5-1 0,4-4 0,-3 4 0,4-3 0,1 4 0,-1 1 0,1-5 0,-1 3 0,0-8 0,-4 8 0,3-8 0,-3 8 0,4-8 0,0 8 0,0-3 0,0 0 0,0 3 0,1-8 0,-1 4 0,-4-1 0,3-3 0,-4 4 0,6-5 0,-1 5 0,0 0 0,0 6 0,1-1 0,5-4 0,-5 3 0,5-8 0,-5 9 0,-1-9 0,1 3 0,-6 1 0,4-4 0,-4 3 0,5-4 0,-8 0 0,-8 0 0,-25 0 0,-2 0 0,-12 0 0,24 0 0,4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7:59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24575,'0'10'0,"0"0"0,0 0 0,0 1 0,0-1 0,0 0 0,0 1 0,0-1 0,0 1 0,0-1 0,0 0 0,0 0 0,0 0 0,0 0 0,0 0 0,0 1 0,0-2 0,0 2 0,0-1 0,0 0 0,0 0 0,0 0 0,0 0 0,0 0 0,0 0 0,0 0 0,0-1 0,0 1 0,0 0 0,0-1 0,0 2 0,0-1 0,0 1 0,0-1 0,0 0 0,0 1 0,0-1 0,0 0 0,0 1 0,0-1 0,0 0 0,0-1 0,0 1 0,0 0 0,0 0 0,5 1 0,-4-1 0,8 1 0,-8-1 0,4 0 0,0-4 0,-4 3 0,3-4 0,1 1 0,-4 3 0,4-4 0,-1 1 0,-3 3 0,4-3 0,-1 4 0,-2 0 0,2 0 0,0-4 0,-2 3 0,2-3 0,1-1 0,-4 5 0,4-5 0,-1 1 0,-3 3 0,4-3 0,-1 4 0,-3 1 0,8-1 0,-8 0 0,9 1 0,-9-1 0,8 0 0,-8 0 0,3 0 0,1 1 0,-4-1 0,8 0 0,-8 0 0,8 0 0,-8 0 0,8 0 0,-7 1 0,6-1 0,-6 0 0,7-4 0,-8 3 0,3-3 0,1-1 0,-4 5 0,4-5 0,-1 1 0,-3 3 0,9-8 0,-9 8 0,8-3 0,-8 4 0,7-5 0,-7 3 0,8-7 0,-8 8 0,8-3 0,-3 4 0,0 1 0,3-1 0,-3 0 0,4 1 0,-4-1 0,3 0 0,-3 1 0,4-1 0,0 0 0,-4 0 0,3-4 0,-8 3 0,8-8 0,-8 9 0,9-5 0,-9 6 0,8-5 0,-8 3 0,8-4 0,-3 6 0,-1-1 0,4 0 0,-3-4 0,0 3 0,-2-3 0,1-1 0,1 5 0,0-5 0,3 1 0,-8 3 0,8-8 0,-8 9 0,9-5 0,-5 6 0,1-1 0,3-5 0,-8 4 0,8-3 0,-8 4 0,8-5 0,-8 4 0,4-3 0,-1 0 0,-2 2 0,2-2 0,1-1 0,-4 4 0,8-3 0,-4 4 0,1 0 0,2-1 0,-7 2 0,8-6 0,-7 4 0,7-3 0,-8 4 0,8-4 0,-8 3 0,8-4 0,-8 5 0,7-4 0,-6 3 0,2-4 0,-4 5 0,4 0 0,2 0 0,5 1 0,-1-1 0,0 1 0,1-1 0,-6 0 0,5 1 0,-5-1 0,6 1 0,-5-1 0,3-4 0,-8 3 0,8-4 0,-3 6 0,-1-1 0,4-5 0,-7 4 0,7-8 0,-8 8 0,8-8 0,-8 9 0,3-5 0,1 1 0,0 3 0,1-4 0,3 0 0,-4-1 0,5 1 0,-1 1 0,2 4 0,-1 0 0,1 1 0,-1-1 0,0 0 0,1 1 0,-1-1 0,0 1 0,1-6 0,-6 5 0,5-9 0,-9 8 0,7-8 0,-2 7 0,4-2 0,0 5 0,1 5 0,0-5 0,0 5 0,-1-5 0,0-1 0,1 1 0,-1-1 0,1-4 0,-1 3 0,-5-4 0,4 5 0,-3 0 0,5 0 0,-1 1 0,0-1 0,1 0 0,-1 1 0,0-1 0,1 1 0,-1-1 0,0-4 0,-4 3 0,2-4 0,-2 5 0,4 5 0,1-3 0,0 4 0,-1-5 0,1-1 0,-1 0 0,0 1 0,1-1 0,-1 1 0,-4-2 0,3-3 0,-3 2 0,4-2 0,0 4 0,0 0 0,1 1 0,5 0 0,-4 5 0,10-3 0,-10 3 0,4-5 0,-6-1 0,1 0 0,-1-4 0,-4 3 0,3-8 0,-4 4 0,6-1 0,-1 2 0,0 4 0,0 1 0,1-1 0,5 1 0,1 0 0,1 0 0,3 0 0,-9 0 0,4 0 0,-6-1 0,1 1 0,-1-1 0,0-4 0,1-2 0,-1 1 0,0 0 0,0 5 0,-1 0 0,2 0 0,5 1 0,-4-1 0,4 1 0,-6-1 0,0 1 0,0-1 0,1 0 0,-1 1 0,0-1 0,0-4 0,-4 3 0,3-4 0,-4 6 0,6-1 0,0 6 0,6 8 0,7 1 0,2 5 0,4-6 0,-7-1 0,0 0 0,0-5 0,-6 4 0,5-9 0,-10 3 0,10-5 0,-10 0 0,4 0 0,-6-6 0,-4 5 0,3-9 0,1 3 0,7 1 0,4 2 0,2 4 0,-1 1 0,1-1 0,-5 0 0,-2-5 0,-6 4 0,0-9 0,1 3 0,-1-4 0,-4 4 0,2-2 0,-2 6 0,9-1 0,9 4 0,1 1 0,11 0 0,-11 0 0,4 0 0,-6-1 0,-5 0 0,-2-4 0,-6-3 0,1-4 0,-6 5 0,4-4 0,-8 8 0,8-4 0,-3 5 0,9-5 0,3 5 0,-1-4 0,5 5 0,-10 0 0,4-5 0,-6 3 0,0-7 0,1 2 0,-6 0 0,4-3 0,-3 8 0,4-3 0,0 4 0,6 1 0,8 6 0,1 2 0,11 5 0,-12-5 0,6 3 0,-7-9 0,0 4 0,-6-6 0,-1-1 0,-6 1 0,-4-2 0,3 1 0,2 1 0,1-1 0,10 2 0,-5-1 0,0 0 0,-1-1 0,-5 1 0,-1-5 0,0-2 0,1 1 0,-5 0 0,2 1 0,-2 2 0,4-2 0,0 5 0,13 0 0,-4 0 0,11 1 0,-8-1 0,1 1 0,-5-1 0,-2 0 0,-6-1 0,0-4 0,1-1 0,-5-1 0,2-3 0,4 8 0,11 4 0,2 0 0,11 10 0,-12-10 0,6 5 0,-7-7 0,-6 0 0,-1 0 0,-5-5 0,-1-2 0,-4 1 0,3-4 0,-4 8 0,5-4 0,5 6 0,26 5 0,-12-3 0,24 5 0,-29-6 0,0 0 0,-2-1 0,-10-1 0,4-3 0,-6 2 0,0-8 0,0 4 0,0-5 0,12 0 0,4 5 0,12 2 0,0 6 0,-7-1 0,-7-1 0,4 1 0,-15-1 0,10 0 0,-13-5 0,1-1 0,-1-5 0,-4 4 0,-2 1 0,-4 4 0,0 1 0,0-1 0,6 7 0,0 1 0,12 13 0,0-6 0,7 12 0,-2-11 0,1 5 0,-6-7 0,-2-6 0,-5-1 0,-1-6 0,-4 0 0,3-4 0,-4-2 0,10 1 0,2 2 0,6 9 0,0-3 0,-6 3 0,5-5 0,-10 0 0,4-5 0,-6-1 0,0-5 0,-4 4 0,8 2 0,-1 10 0,17-3 0,-6 4 0,6 0 0,-7-4 0,-6 3 0,-1-5 0,-5-6 0,-1 5 0,0-9 0,0 3 0,13 2 0,-5 6 0,26 8 0,-17 3 0,16-2 0,-11-4 0,-7-6 0,3 1 0,-16-1 0,4 0 0,-5-5 0,-2-2 0,-3 0 0,-2 8 0,1 4 0,7 7 0,1 0 0,8-5 0,-9-2 0,5 1 0,-7-6 0,1 5 0,-1-10 0,-4 3 0,3 2 0,9 7 0,2 5 0,4 1 0,-2-6 0,-10-2 0,4-5 0,-5 0 0,-1-1 0,1-4 0,-1-2 0,-1-4 0,13 6 0,-3 6 0,10 1 0,-6 8 0,-5-8 0,-2 3 0,-6-11 0,0 5 0,-4-5 0,3 5 0,3 1 0,0-1 0,4 1 0,-6-1 0,0 1 0,1-5 0,-5 3 0,6 0 0,1 3 0,8 8 0,-3-3 0,-2 1 0,-5-2 0,-1-6 0,0 1 0,1-6 0,-1 0 0,-5-1 0,0 1 0,-5 17 0,10-3 0,-3 5 0,9-3 0,-5-3 0,0-1 0,0-1 0,-5 2 0,5 14 0,3 20 0,9 14 0,0 0 0,3-11 0,-12-9 0,4-15 0,-6-1 0,-1-13 0,0-1 0,-1-10 0,-5-2 0,-1-4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8:51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8:59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24575,'5'0'0,"-1"0"0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8:31:04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8:31:05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8:31:06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8:31:07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7T23:28:32.2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6697 1854 24575,'0'-19'0,"0"0"0,0-3 0,-10-5 0,-4-2 0,-9-2 0,-19-34 0,8 26 0,-20-38 0,20 31 0,-5-9 0,5 8 0,-8-6 0,3 12 0,-1-14 0,1 15 0,-9-14 0,7 14 0,-4-7 0,4 2 0,1-4 0,-1 0 0,1 4 0,-6 4 0,6 3 0,-7-3 0,10 9 0,-2-4 0,-3 9 0,1-11 0,-9 12 0,5-6 0,-1 8 0,-2-2 0,10 2 0,-12-2 0,13 8 0,-13-6 0,13 9 0,-14-3 0,8 0 0,-9 4 0,8-4 0,-6 5 0,5-6 0,-6 6 0,-1-7 0,1 7 0,-1 0 0,0 0 0,2 0 0,-10 7 0,-2-7 0,1 6 0,-7-7 0,6 1 0,-7-2 0,7 2 0,-6-8 0,6 7 0,1-1 0,-7 4 0,6 3 0,-6-7 0,-32 2 0,22-1 0,-14 5 0,24 3 0,6 6 0,1 0 0,-7 0 0,14 0 0,-14 0 0,7 0 0,-1 0 0,-4 0 0,4 0 0,1 0 0,-7 0 0,6 6 0,-7 3 0,7 10 0,-6 2 0,6 0 0,-7 5 0,-1 2 0,0 1 0,1 5 0,6 0 0,-5-5 0,3 11 0,3-10 0,-4 8 0,12-10 0,-14 11 0,15-12 0,-7 14 0,5-7 0,2 0 0,6 5 0,-5-5 0,3 6 0,1 1 0,2-1 0,-1-1 0,7 0 0,-14 3 0,12 3 0,-11-1 0,11 3 0,-7 0 0,4-5 0,1 12 0,-5-4 0,-9 23 0,11-15 0,-11 15 0,16-18 0,0 2 0,1-2 0,-1 1 0,6-2 0,4-1 0,0 1 0,2 6 0,-4 3 0,7 6 0,-2 1 0,1 0 0,1-2 0,-2 11 0,1-8 0,-1 7 0,8-8 0,0-1 0,1 1 0,4 8 0,-5-5 0,7 4 0,7 3 0,-6-9 0,11 16 0,-4 14 0,6-6 0,0-2 0,0 25 0,0-37 0,0 52 0,0-33 0,0 12 0,0 0 0,8-1 0,5-25 0,13 42 0,-5-65 0,10 65 0,-9-52 0,9 15 0,-2-5 0,5-13 0,-3 5 0,3-9 0,0-6 0,-5 5 0,4-13 0,1 7 0,-7-10 0,6-7 0,-1 7 0,-6-8 0,13 4 0,-13 3 0,22 10 0,-12-11 0,9 18 0,-7-27 0,-6 3 0,7 1 0,-7-6 0,7 6 0,-7-8 0,6 2 0,1 0 0,8 0 0,-7 0 0,5 1 0,-7-7 0,-6 2 0,2-10 0,-5 4 0,0-7 0,-1 1 0,-1 0 0,-2-2 0,2-3 0,-6 3 0,0-5 0,7 2 0,-4 1 0,10-1 0,-5 5 0,7 1 0,-7 5 0,5-5 0,-3 6 0,5-8 0,-1 9 0,1-5 0,3 10 0,3-11 0,-2 13 0,2-11 0,-3 9 0,-3-10 0,1 5 0,-8-4 0,5-1 0,-3 3 0,5-6 0,-7-1 0,15 11 0,-14-7 0,16 6 0,-17-9 0,5 1 0,-11-3 0,11 3 0,-12-2 0,12 0 0,-11 1 0,11 0 0,-11-1 0,11 1 0,-5 0 0,6 1 0,1-1 0,1 7 0,-1-5 0,0 5 0,1 1 0,-2-7 0,9 9 0,-5-4 0,3-1 0,5 9 0,-10-11 0,15 6 0,-6 0 0,-1-6 0,7 7 0,-15-9 0,12 2 0,-12-3 0,15 9 0,-7-4 0,0 2 0,5-4 0,-12-1 0,4-1 0,0 0 0,-5 0 0,5-4 0,-6 1 0,0-2 0,-1 4 0,1-4 0,-1 3 0,1-10 0,-7 11 0,4-10 0,1 11 0,1-4 0,-2 1 0,-6 0 0,-6-8 0,7 3 0,-4-1 0,4-2 0,-7 8 0,6-10 0,-4 10 0,4-10 0,-4 10 0,5-8 0,-6 7 0,12-2 0,-11 4 0,11-4 0,-3 10 0,4-7 0,3 8 0,-3-5 0,9 7 0,0-3 0,4 9 0,4-3 0,-13-2 0,14 9 0,-15-15 0,7 11 0,-9-11 0,1 9 0,0-2 0,0-1 0,2 4 0,-1-4 0,0 7 0,0 0 0,9 0 0,-7 0 0,5 1 0,2 1 0,-6-3 0,4 3 0,-12-10 0,2 4 0,-10-10 0,10 4 0,-12 0 0,6-6 0,-8 4 0,2-4 0,-2-2 0,0 0 0,-5 2 0,5-2 0,-5 0 0,2 0 0,2 1 0,-7 0 0,8 5 0,-10-4 0,10 4 0,-8-4 0,2-2 0,-4 7 0,5-6 0,-3 12 0,2-11 0,-4 4 0,0-4 0,1-2 0,-3 0 0,3-5 0,-7 1 0,4-8 0,-9 1 0,10 0 0,-10-2 0,5 2 0,-5-1 0,0-1 0,3 2 0,-1-2 0,3 13 0,-5-3 0,4 23 0,-2-9 0,9 17 0,-9-4 0,3-1 0,1 6 0,-4-13 0,9 5 0,-11-6 0,10-7 0,-8-2 0,7-5 0,-2-1 0,-2 1 0,-1-1 0,1 0 0,-3-4 0,8-1 0,-10-2 0,5-2 0,-1 2 0,-4-4 0,5 0 0,-5-1 0,0-12 0,5-10 0,2-14 0,6-17 0,4-16 0,-4 5 0,7-13 0,-2 18 0,1 4 0,0-4 0,4 13 0,-5-5 0,1 6 0,2 1 0,-3 5 0,0-4 0,3 12 0,-8-12 0,7 11 0,-3-6 0,0 8 0,4 0 0,-10 5 0,8-5 0,-6 4 0,7 0 0,-9-3 0,5 9 0,-6-10 0,0 9 0,1-2 0,4-1 0,-4 4 0,4-10 0,-4 5 0,3-5 0,-2-2 0,4 2 0,0 0 0,-4 3 0,2-1 0,-4 7 0,1-2 0,-1 7 0,-5-1 0,3 2 0,-3-3 0,1 0 0,2-1 0,-1-11 0,7 2 0,4-15 0,5 4 0,9-13 0,-6 5 0,11-9 0,-11 5 0,12 2 0,-13-4 0,13 7 0,-12 1 0,3-1 0,-7 8 0,3-5 0,-4 10 0,1-4 0,-5 7 0,12-8 0,-11 4 0,12-10 0,-7 6 0,6-9 0,-3 3 0,3 4 0,2-5 0,-7 7 0,5-1 0,1-6 0,-6 7 0,7-9 0,-2 8 0,-5-4 0,4 9 0,-4-9 0,-3 12 0,2-6 0,-2 6 0,1 5 0,-1-4 0,1 10 0,-1-10 0,-5 10 0,5-6 0,-5 8 0,5-3 0,2 1 0,-2 1 0,0-6 0,6 3 0,-2-3 0,7 5 0,-8-6 0,9 4 0,-9-1 0,10 1 0,-11 3 0,4-1 0,-6-1 0,0 1 0,2 0 0,-2 1 0,-5-1 0,-1 6 0,-5-5 0,-1 10 0,1-10 0,0 10 0,-9-4 0,-7 4 0,-4 0 0,-4 0 0,4 0 0,0 0 0,-4 0 0,7 0 0,-3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8:31:25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7T23:28:39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10159 2518 24575,'-13'-13'0,"2"6"0,-10-2 0,-13-15 0,3 1 0,-14-13 0,0 3 0,-2-3 0,-13-27 0,2 13 0,-3-13 0,-7 14 0,5-14 0,-19 6 0,17-18 0,-17 18 0,6-22 0,0 14 0,-8-8 0,18-4 0,-15 22 0,5-22 0,-9 18 0,-7-21 0,8 24 0,-2-13 0,2 16 0,-11-13 0,8 22 0,-13-35 0,3 46 0,8-32 0,-8 35 0,15-20 0,-2 21 0,-13-8 0,10 11 0,1-1 0,-6-3 0,15 4 0,-20-1 0,13 1 0,0 0 0,3-1 0,-4 1 0,-12-13 0,-3 9 0,-13-13 0,0 16 0,0-3 0,0 14 0,0-7 0,-13 3 0,-5-10 0,-32 0 0,42 13 0,-34-12 0,37 13 0,-27-2 0,-2-8 0,3 24 0,-19-12 0,13-3 0,-13 15 0,19-12 0,-3 14 0,15 0 0,-10 0 0,27 0 0,-27 0 0,24 0 0,-24 14 0,10 2 0,1 27 0,-11-10 0,26 23 0,-12-13 0,15 14 0,0-12 0,13 5 0,3-21 0,13 21 0,2-7 0,-2-3 0,10 6 0,-4-4 0,17 5 0,-20 6 0,20-3 0,-7-13 0,10 8 0,0-5 0,11 7 0,-8-2 0,5 15 0,0-11 0,3 10 0,-1 2 0,12-15 0,-22 16 0,18-5 0,-4-7 0,-27 72 0,34-63 0,-31 47 0,49-50 0,-7-7 0,5 21 0,-5-10 0,5 9 0,-8 4 0,10 0 0,-2 12 0,3-9 0,-3 27 0,0-27 0,3 27 0,-3-14 0,0-1 0,2-1 0,-2-14 0,3-2 0,-3 2 0,2-12 0,1 8 0,7-10 0,-4 0 0,4 10 0,-7-22 0,-1 22 0,9-22 0,-6 22 0,6-23 0,-9 23 0,1-8 0,5 11 0,-3-12 0,13 9 0,-12-22 0,4 22 0,3-23 0,-10 23 0,15-22 0,-13 8 0,14-8 0,-14-4 0,16-1 0,-16 2 0,14 2 0,-14-4 0,13 2 0,-13-1 0,14-6 0,-6 2 0,0-5 0,8-2 0,-8-3 0,0 5 0,6-15 0,-6 15 0,8-5 0,-8-5 0,8 5 0,-8-9 0,8 0 0,0 0 0,0-17 0,0 1 0,0-11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7T23:29:24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704 1169 24575,'-11'-8'0,"-11"19"0,-22 11 0,-21 54 0,10-30 0,-23 44 0,34-27 0,-19 2 0,22-2 0,-8-14 0,28-3 0,-1-24 0,19 13 0,17-40 0,43-22 0,33-33 0,46-41 0,27-24 0,28-47-556,-79 88 0,2-3 556,6-22 0,-3 0 0,84-60-178,-94 71 0,-7 2 178,34-26 0,13-11 0,-49 48 0,-16 6 0,-42 36 1091,-12 7-1091,-12 28 377,-38 8-377,-19 44 0,-48 5 0,-29 60 0,-7-3 0,-22 27 0,41-29 0,-30 7 0,51-29 0,-7 0 0,26-17 0,26-16 0,12-22 0,17-2 0,6-23 0,32-23 0,0-20 0,47-27 0,-17 5 0,19 6 0,-27 8 0,0 19 0,-21 5 0,-4 6 0,-8 11 0,-13 0 0,-30 52 0,-27 7 0,-50 61 0,-13 5 0,13-3 0,-24 17 0,39-33 0,-9 0 0,30-21 0,19-26 0,19-13 0,13-13 0,9-9 0,22-8 0,29 1 0,31-20 0,16-11 0,10-11 0,-26-2 0,-11 8 0,-17 13 0,-11 0 0,-8 12 0,-29-1 0,-39 36 0,-46 26 0,-25 29 0,-30 29 0,-2 0 0,11 0 0,-3-3 0,-22 31 0,57-50 0,-19 17 0,82-74 0,16-11 0,14-19 0,60 0 0,51-43 0,61-39 0,45-29 0,-86 27 0,-3 2 0,65-16 0,46-38 0,-89 63 0,5-25 0,-33 38 0,-46 3 0,-8 36 0,-33-4 0,-16 17 0,-43 8 0,-25 25 0,-66 32 0,36 9 0,-60 13 0,46-5 0,-21 5 0,15-13 0,31-12 0,13-21 0,25-11 0,22-6 0,30-21 0,45-44 0,67-27 0,40-54 0,-54 45 0,2 1 0,71-44 0,19-35 0,-65 63 0,0-9 0,-44 30 0,-10 17 0,-44 24 0,-6 11 0,-19 5 0,-13 11 0,-14 3 0,-16 11 0,-8 16 0,7-8 0,1 6 0,19-9 0,0-21 0,46-9 0,3-35 0,46-8 0,-22 3 0,-2 2 0,-14 22 0,-14 3 0,-8 16 0,-2 3 0,-9 8 0,-7 8 0,-1 0 0,-8 8 0,-8 1 0,8-1 0,-3-13 0,22-17 0,8-10 0,8-6 0,-7 5 0,-4 6 0,-7 11 0,-1 0 0,-5 16 0,-6 0 0,-5 8 0,14-13 0,16-8 0,16-20 0,14 3 0,-11-8 0,-11 19 0,-13-5 0,-9 16 0,0-8 0,1 8 0,-31 22 0,0 0 0,-40 32 0,13-5 0,-8 3 0,19-14 0,6-14 0,7-7 0,6-1 0,11-8 0,28-8 0,12-11 0,10-16 0,7 5 0,-27-5 0,13 16 0,-24 3 0,6 8 0,-9 0 0,-8 8 0,0 0 0,-16 17 0,0-6 0,-11 5 0,3-7 0,8-1 0,21-8 0,17 0 0,25-24 0,-6 2 0,8-15 0,-19 20 0,0-2 0,-13 11 0,-9 0 0,-8 9 0,-8 7 0,-19 22 0,-11 0 0,3 0 0,0-5 0,10-14 0,-2 6 0,11-9 0,0 0 0,21-5 0,31-5 0,5-15 0,11-1 0,-14-10 0,-10 12 0,-9-8 0,0 13 0,-11-2 0,-7 10 0,-28 14 0,-17 22 0,-26 11 0,-4 13 0,12-2 0,5-11 0,11-14 0,10-11 0,4-11 0,13 1 0,5-1 0,20-8 0,27-11 0,49-21 0,38-39 0,24-5 0,-26-8 0,4 16 0,-29 17 0,-8-4 0,-20 23 0,-27-1 0,-16 22 0,-5-5 0,-31 16 0,-32 25 0,-43 24 0,-31 30 0,-30 31 0,28-18 0,-25 15 0,41-20 0,3-11 0,19-18 0,35-25 0,3-14 0,21-11 0,14-8 0,36-10 0,13-28 0,39-8 0,5-17 0,0 12 0,38-15 0,-36 9 0,39-8 0,-41 14 0,-3 7 0,-27 14 0,-22 6 0,-14 13 0,-34 11 0,-39 25 0,-28 33 0,-13-7 0,1 18 0,20-23 0,7 1 0,10-15 0,25-15 0,2-9 0,17 1 0,22-15 0,32-26 0,36-22 0,13-14 0,3 5 0,-8 1 0,-14 16 0,-10-3 0,-20 22 0,-19 2 0,-2 6 0,-88 50 0,25 1 0,-82 42 0,41-3 0,0-19 0,11 11 0,22-39 0,8 7 0,19-23 0,2 0 0,31-13 0,27-17 0,10-26 0,34-7 0,5-18 0,0 19 0,-1-6 0,-29 19 0,-13 6 0,-9 16 0,-11 3 0,-16 8 0,-49 41 0,-19 10 0,-25 31 0,-8 8 0,8-19 0,12 5 0,-1-21 0,38-9 0,-2-16 0,24-6 0,11-13 0,38-14 0,5-18 0,42-12 0,2-11 0,-8 4 0,16 4 0,-43 6 0,8 11 0,-25 8 0,-7 3 0,-4 8 0,-21 14 0,-28 32 0,-32 19 0,-27 31 0,-9-4 0,9 1 0,5-11 0,16-17 0,11-16 0,14-19 0,19-6 0,11-7 0,30-28 0,43-49 0,44-35 0,46-58 0,-10 31 0,18-25 0,-46 29 0,8 15 0,-40 10 0,-20 36 0,-16 16 0,-22 25 0,-2 0 0,-36 21 0,-16 17 0,-44 35 0,-24 28 0,10-4 0,-21 12 0,38-25 0,-11 11 0,27-27 0,3-12 0,30-15 0,-5-9 0,29-13 0,14-14 0,25-30 0,29-16 0,-5-8 0,22 8 0,-35 8 0,13 8 0,-38 11 0,13 2 0,-24 20 0,6 0 0,-22 14 0,-28 24 0,-16 13 0,-38 25 0,8 8 0,-8 9 0,14-17 0,8 5 0,11-40 0,16 11 0,2-25 0,20 8 0,14-19 0,40-32 0,27-14 0,9-20 0,30 1 0,-44 5 0,16 14 0,-21 0 0,-14 19 0,-11 0 0,-13 8 0,-36 19 0,-3 11 0,-54 30 0,14 3 0,-25 16 0,27-16 0,3-3 0,22-22 0,8-2 0,24-36 0,25-6 0,63-67 0,-23 32 0,50-43 0,-52 41 0,6-1 0,-31 14 0,1 11 0,-25 22 0,5-8 0,-7 16 0,-6-3 0,-6 11 0,-10 9 0,-6-1 0,3 0 0,5-5 0,22-14 0,8-5 0,0-3 0,-2-5 0,-9 16 0,1-8 0,-1 8 0,-8 5 0,0 6 0,-8 3 0,0 2 0,6-5 0,24-14 0,21-18 0,12-12 0,8-8 0,-22 11 0,-3 3 0,-10 16 0,-9 3 0,0 8 0,-11 0 0,6 0 0,3 0 0,-1 0 0,12 0 0,-17 0 0,5 0 0,-8 0 0,1 0 0,-1 0 0,0 0 0,-2 0 0,2 0 0,20 0 0,5 0 0,16 0 0,3 0 0,0 0 0,-11 0 0,8 0 0,-27 0 0,5 0 0,-18 0 0,-1 0 0,-8 5 0,-8 6 0,-8 3 0,5-3 0,3-6 0,17-5 0,-1 0 0,-8 8 0,0 9 0,-8 2 0,0 5 0,0-8 0,0 1 0,6-9 0,13 0 0,5-8 0,14 0 0,-2 0 0,-9 0 0,8 0 0,-18 0 0,10 0 0,-19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7T23:29:16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2049 1244 24575,'-32'0'0,"4"0"0,-17 0 0,17 0 0,-18 0 0,46 0 0,21 0 0,7-21 0,14 18 0,-150 76 0,13 25 0,-105 88 0,32-14 0,56-43 0,-17 11 0,31-49 0,21 4 0,-4-25 0,43-21 0,13-18 0,18-10 0,14-17 0,67-53 0,31-53 0,63-52 0,24-38 0,-38 38 0,32-18 0,-74 49 0,7 1 0,-45 34 0,-8 8 0,-31 52 0,-63 7 0,-45 80 0,-67 11 0,-43 81 0,-9 24 0,38-35 0,-32 42 0,92-87 0,-29 27 0,57-55 0,13-4 0,18-28 0,24-4 0,39-17 0,67-49 0,56-52 0,73-57 0,21-59-789,21-11 789,-136 88 0,-4 0 0,77-63-36,14-45 36,-87 104 0,24-38 0,-70 66 0,-28 22 0,-21 31 787,-49 24-787,-35 15 38,-56 38-38,-49 21 0,-25 52 0,18-20 0,-28 31 0,63-39 0,-25 8 0,53-14 0,17-25 0,22-7 0,34-49 0,4-32 0,60-59 0,-4-11 0,38-31 0,-20 46 0,3-8 0,-17 32 0,-4 25 0,-11 6 0,-13 25 0,-11 11 0,-21 10 0,-67 59 0,11 4 0,-56 42 0,28-3 0,0 3 0,3 0 0,32-21 0,7-21 0,28-28 0,0-3 0,25-29 0,13-45 0,39-35 0,21-39 0,28-3 0,-3-17 0,-11 17 0,3 3 0,-34 22 0,6 27 0,-31 18 0,-17 28 0,-46 35 0,-32 46 0,-41 17 0,-8 42 0,1 7 0,17-21 0,-4 31 0,42-66 0,1 11 0,27-36 0,18-9 0,11-1 0,17-25 0,28 1 0,17-11 0,26 0 0,-15 0 0,-4 0 0,-13 0 0,-11 0 0,-4 0 0,-10 0 0,-7 7 0,-7 28 0,-45 38 0,-32 46 0,-42 25 0,17-8 0,-28 22 0,43-25 0,-25 11 0,31-29 0,15-20 0,24-43 0,14-6 0,7-25 0,14-11 0,56-41 0,0-1 0,59-55 0,-34 34 0,13-17 0,-27 32 0,-22 3 0,-9 10 0,-15 15 0,-11 10 0,-38 38 0,-4 15 0,-87 83 0,39-41 0,-46 73 0,38-60 0,1 8 0,13-18 0,11-31 0,35-18 0,-3-18 0,31-10 0,28-49 0,56-49 0,73-77 0,-3 10 0,32-20 0,-63 55 0,-1 1 0,-38 24 0,-31 31 0,-22 32 0,-38 28 0,-45 70 0,-57 53 0,-52 80 0,24-39 0,-17 50 0,77-109 0,-52 81 0,66-88 0,-14 17 0,49-45 0,17-42 0,11-3 0,39-18 0,38-46 0,143-90 0,-17-8 0,-27 4 0,13-10-669,-28 31 0,7 0 669,45-53 0,1 4 0,-35 52 0,-4 8-233,14-32 1,-7 10 232,74-20 0,-22-8 0,-66 56 0,-73 46 0,-46 32 1306,-25 52-1306,-76 59 0,-71 85 0,-52 77-270,60-113 1,-4 4 269,3 7 0,4 1 0,-84 93-60,10 4 60,57-94 0,13 0 0,25-46 0,35-49 0,32-21 1033,13-28-1033,43-39 63,52-59-63,119-126 0,-56 66 0,3-6-580,1-15 1,7-3 579,41-21 0,-6 7 0,34-63-291,-62 91 0,-7 7 291,27-42 0,11 6 0,-70 47 0,-42 55 0,-31 25 1123,-32 46-1123,-88 73 618,-31 49-618,-126 130 0,105-116 0,0 10-557,-24 18 1,-5 7 556,-13 15 0,-3 2 0,10 1 0,3-4 0,22-32 0,2 1 0,-13 10 0,7-7-32,-31 39 32,-32 24 0,80-73 0,32-32 0,45-60 0,4-6 1111,53-64-1111,55-69 34,50-57-34,14-28 0,6-3 0,-31 28 0,-17 25 0,-8 6 0,-48 53 0,-4 4 0,-60 31 0,-24 6 0,-87 40 0,-22 28 0,-80 45 0,3 31 0,-38 43 0,0-15 0,70 1 0,-32-7 0,81-1 0,-10-24 0,34 7 0,46-56 0,35-17 0,14-22 0,53-38 0,55-66 0,64-39 0,87-109 0,-88 95 0,4-11 0,4-3 0,-4-3 0,-17 13 0,-4 4 0,94-105 0,-80 63 0,-3 21 0,-42 31 0,-32 50 0,-25 27 0,-55 36 0,-53 83 0,-71 36 0,-30 59 0,13-28 0,15 18 0,31-43 0,10 1 0,21-25 0,25-42 0,35-11 0,7-24 0,70-7 0,29-17 0,72-32 0,50-32 0,-22-13 0,53-8 0,-69 1 0,30 20 0,-59 8 0,-35 27 0,-21 11 0,-42 18 0,-3-8 0,-22 18 0,1 46 0,-22 3 0,-34 56 0,3-32 0,-18 15 0,15-32 0,27-14 0,-10-14 0,25-14 0,10-11 0,52-41 0,25-32 0,77-53 0,-31 8 0,49-22 0,-57 36 0,18-15 0,-38 35 0,-22 18 0,-20 21 0,-25 21 0,0 4 0,-25 17 0,1 17 0,-36 39 0,-6 4 0,-18 10 0,0-14 0,10-17 0,18-11 0,11-4 0,10-10 0,17-35 0,25-21 0,18-24 0,6-18 0,-3 24 0,-17-7 0,-11 25 0,0 11 0,-14 6 0,-17 15 0,-22 27 0,-34 22 0,-1 17 0,-24 18 0,24-43 0,1 25 0,20-38 0,18 6 0,14-20 0,39-39 0,27-4 0,18-34 0,-6 13 0,-5 14 0,-34 4 0,6 21 0,-24-3 0,0 13 0,-7 4 0,-7 11 0,4 10 0,-1-11 0,22 11 0,3-17 0,28 17 0,0-17 0,10 17 0,-6-7 0,3 0 0,-18 7 0,-6-11 0,-11 4 0,-14 4 0,-11-8 0,1 11 0,-4-7 0,3-7 0,12-7 0,-1 0 0,0 0 0,0 0 0,0 0 0,0 0 0,0 0 0,0 0 0,-11 11 0,1-1 0,-11 11 0,0-3 0,0 3 0,0 0 0,7-7 0,7-7 0,3-7 0,4 0 0,0 0 0,0 0 0,-7 0 0,-7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7T23:29:08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1541 599 24575,'-3'-5'0,"-1"2"0,-9-2 0,-5 4 0,-7-4 0,-17 5 0,-2 0 0,-22 0 0,-9 20 0,-19 14 0,-4 23 0,-8 8 0,25-11 0,-13 15 0,22-9 0,-17 11 0,10 4 0,5-6 0,10 5 0,7-9 0,9 4 0,6-14 0,-5 5 0,17 0 0,-9-6 0,16-4 0,-4-1 0,7-14 0,4 13 0,2-19 0,4 3 0,1-10 0,4-7 0,-3-1 0,8-5 0,-4 1 0,4-13 0,15-11 0,9-22 0,24-19 0,18-20 0,19-24-565,-38 45 0,2-1 565,10-19 0,3-1 0,-1 5 0,0-2-768,13-17 0,1-1 768,-6 10 0,-1 3 0,6-9 0,-3 5-216,-20 24 0,0 3 216,2-6 0,-2 3 0,31-15 0,2-8 0,3 9 0,-17 20 0,-1 8 1015,-18 17-1015,-8 7 1586,-14 7-1586,-6 6 497,-8 1-497,-3 5 0,-15 0 0,-14 11 0,-20 11 0,-24 27 0,-20 22 0,26-25 0,-1 1-576,-5 15 0,0 4 576,-13 0 0,-1 5 0,1 8 0,0-1 0,1-4 0,1-2 0,-2 8 0,4-4 0,-22 21-255,38-33 0,3-1 255,-15 8 0,-5 23 0,8-20 0,27-20 0,3-10 1122,19-17-1122,0-12 540,10-1-540,15-8 0,17-20 0,37-20 0,-9-7 0,3-5-806,48-28 806,-29 14 0,-3 1 0,13-7-158,-31 20 1,1 1 157,16-16 0,4 1 0,-18 17 0,-22 13 0,-13 16 793,-13 2-793,-4 11 328,-46 39-328,-17 18 0,5 0 0,-5 6-590,-3-3 1,0 1 589,-9 18 0,0 4 0,-1-9 0,2 0 0,11-9 0,2 1-124,-2 1 1,4-3 123,-10 24 0,-7-1 0,24-25 0,13-24 0,17-11 1164,5-10-1164,16-10 262,42-49-262,40-33 0,-15 12 0,7-9-830,9-4 0,0 1 830,-6 8 0,-2 3 0,-11 4 0,-2 2-231,-7 11 0,-5 1 231,36-35 0,10-2 0,-29 22 0,-21 22 0,-25 15 0,-11 15 0,-24 10 1619,-27 33-1619,-44 47 0,17-20 0,1 4-245,2-1 1,0 3 244,-13 11 0,3-3 0,-7 18-245,18-27 1,2-1 244,-8 15 0,-7 12 0,23-33 0,20-19 0,10-18 967,9-12-967,20-16 514,58-53-514,-4-11 0,16-8 0,6-2-766,-30 30 0,0-1 766,30-28 0,-2 1 0,12 1-175,-37 30 0,-4 0 175,9-9 0,11 3 0,-30 16 0,-15 13 0,-15 15 1504,-19 10-1504,-54 56 0,-21 20 0,1 2 0,-5 13-795,-1 3 0,0 3 795,4-3 0,-1 1 0,16-19 0,-2 2 0,7-7 0,7-5 0,2-3-454,-29 27 0,3-3 454,-2 23-66,27-52 1,3-3 65,-6 21 0,15-22 0,19-31 1857,44-36-1857,34-45 0,0-2 0,6-8-418,17-20 0,0-1 418,-5 6 0,-3 3 0,-5 0 0,-3 5-232,-12 13 0,-4 5 232,37-43 0,-9 5 0,-21 27 0,-23 22 0,-15 24 1787,-12 12-1787,-61 54 0,-13 33 0,-2-8 0,-2 7-332,17-7 0,1 0 332,-18 19 0,-2 0 0,13-10 0,2-1 0,3-6 0,1 0-287,-4 7 1,3-1 286,-16 31 0,-1 1 0,19-27 0,18-30 0,14-21 0,12-11 1287,15-23-1287,53-51 0,19-46 0,-9 20 0,6-9-596,-1-16 0,0 0 596,-7 13 0,1-2 0,14-15 0,-1-2 0,-21 14 0,-2 3 0,-2 17 0,-2 2-140,-4-10 0,-5 7 140,8-7 0,-5-6 0,-19 34 0,-17 17 0,-16 28 1777,-30 3-1777,-32 38 0,-36 36 0,41-22 0,1 4 0,9 4 0,1 1 0,-50 49 0,31-23 0,3-9 308,17-15-308,16-28 0,17-4 0,8-21 0,27-45 0,27-44 0,-3 17 0,5-6-688,11-14 1,3 1 687,-3 5 0,3 0-869,13-21 1,0-3 868,-12 18 0,-1 2 0,-4 7 0,-2 1-232,2-2 0,-6 4 232,11-10 0,7-10 0,-20 30 1216,-18 31-1216,-7 7 1813,-11 15-1813,-2 12 547,-14 15-547,-4 3 0,-18 27 0,3-12 0,-11 16 0,12-17 0,0-5 0,8-9 0,7-5 0,0 0 0,5-7 0,10-15 0,5-4 0,10-10 0,6-3 0,-7 7 0,0 0 0,-6 8 0,-5 9 0,-1 1 0,-10 5 0,-20 25 0,-19 21 0,-29 31 0,5-3 0,-3 7 0,17-27 0,5 8 0,9-24 0,9-7 0,13-17 0,7-8 0,64-32 0,25-42 0,-3 10 0,4-6-843,-15 8 0,0-4 843,22-16 0,-3 4 0,-31 29 0,-2 3-258,15-14 0,-1 0 258,39-23 0,-18 11 0,-12 13 0,-37 27 0,-18 14 0,-28 35 0,-56 51 0,11-12 0,-6 2 129,-5 5 0,-4 4-129,-11 19 0,3-1 0,-21 20-89,32-34 0,3-3 89,-13 13 0,-7 9 0,28-32 0,19-19 0,15-22 1368,45-23-1368,41-46 0,-10 10 0,3-2-103,0-5 1,4-3 102,13-10 0,0 2 0,24-15 0,-37 21 0,-1-1 0,27-15 0,3-1 0,-26 20 0,-25 19 0,-17 9 0,-15 11 0,-17 11 0,-53 53 0,6-9 0,-8 10-887,-26 30 1,-8 13 886,20-24 0,-3 4 0,3-1 0,-19 32 0,3-2 0,-1-10 0,6-1-602,17-8 1,4-4 601,7-22 0,1-3-96,1 11 1,3-3 95,-26 23 0,31-29 0,17-22 2518,19-22-2518,15-10 1372,62-56-1372,3 4 0,-4-5 0,4-4 0,-9 9 0,-1 2 0,44-28 0,7 1 0,-44 24 236,7 5-236,-22 11 0,-16 12 0,-18 9 0,-28 30 0,-49 38 0,4 0 0,-9 11-1660,-24 28 1,-9 7 1659,23-20 0,-4 4 0,-2 2-1170,-3 7 0,-1 2 0,-2 2 1170,17-16 0,-2 2 0,1 0 0,4-4 0,-4 3 0,3-5 0,1 5-480,-12 21 0,1 5 0,8-14 480,16-26 0,2-3-285,-17 37 1,4-5 284,-7-6 2251,5 12-2251,27-48 3572,22-23-3572,27-24 0,64-79 0,20-14 0,18-17-602,-24 10 0,2-9 1,1-1 601,10 0 0,2-3 0,1-2 0,-18 8 0,3-2 0,-2 0 0,-7 7 0,-5 7 0,-4 4 0,-1-2 0,7-11 0,1-3 0,-1 6-429,20-20 0,-7 8 429,-24 16 0,-2 1-264,10-3 0,-3 6 264,25-29 0,-43 40 0,-21 31 3522,-35 33-3522,-58 67 0,4-6 0,-10 11-533,6-3 0,-7 7 0,-2 3 533,-15 18 0,-4 5 0,0 4 0,17-19 0,-2 5 0,1-2 0,3-1 0,-10 11 0,1-3 0,2 3 0,-14 19 0,-2 6 0,12-18 0,19-26 0,4-3-215,-29 41 0,4-4 215,0 0-23,-1 0 23,33-40 0,25-37 0,35-30 0,37-47 0,18-30 0,10-10 0,7-8-11,-10 12 0,7-4 0,3-3 11,14-17 0,2-3 0,2-1-810,-23 27 1,2 1 0,0-1 0,2-3 809,10-12 0,2-5 0,-1 1 0,-3 6 0,8-9 0,-5 5 0,-2 4-426,-10 8 0,-5 2 1,-6 6 425,4-4 0,-7 7-199,-4 8 1,-2 3 198,-4-2 0,-1 4 2397,30-30-2397,-45 52 4509,-14 7-4509,-41 43 0,-35 40 0,-3-6 0,-9 9-294,-24 32 1,-7 11 293,22-26 0,-3 3 0,0 3 0,-10 11 0,-2 4 0,3-3 0,13-13 0,4-2 0,2-3 0,-21 23 0,5-5-235,11-9 1,5-6 234,13-17 0,2-2 0,0 7 0,2-5 0,-27 20 0,43-40 0,7-17 2563,24-61-2563,52-59 0,-10 1 0,6-10-651,0 23 0,5-2 1,0-4 650,7-15 0,-1-6 0,0 4 0,-10 18 0,1 2 0,-3 3-716,19-29 0,-4 2 716,-11 9 0,-3 5-272,-11 27 0,1 3 272,4-19 0,-3 5 0,16-18 0,-16 19 2851,-18 42-2851,-17 13 1641,-21 15-1641,-21 27 703,-22 13-703,-20 29 0,-10 12 0,15-3 0,-3-2 0,31-20 0,2-7 0,13-10 0,13-15 0,17-21 0,39-39 0,6-12 0,5-7 0,-2 10 0,2-3-740,24-36 1,2 0 739,-16 25 0,-3 5 0,-7 1 0,2 2-28,2-1 0,-2 4 28,8-2 0,6-9 0,-23 30 0,-11 13 0,-16 15 1474,-2 5-1474,-7 19 61,-13 26-61,-28 45 0,-8 25 0,-19 6 0,13-1 0,7-33 0,5 1 0,16-31 0,4-4 0,30-30 0,49-50 0,39-53 0,-41 28 0,3-6-491,19-15 1,-2-1 490,18-27 0,-26 42 0,0-1 0,8-14 0,7-2 0,-26 24 0,-26 25 0,-7 9 0,-19 24 0,-28 38 981,-18 30-981,-36 48 0,33-51 0,-2-1 0,-26 45 0,1 3 0,30-44 0,2-7 0,14-13 0,13-28 0,16-4 0,56-37 0,29-44 0,-12 19 0,4-3-791,-9-7 1,2-4 790,18-1 0,-2 3 0,25-16-301,-43 23 0,-2 3 301,14-1 0,-4-8 0,-24 33 0,-33 13 0,-32 48 0,-69 67 0,11-18 0,-10 12-771,6-7 1,-8 7-1,-2-1 771,-3 7 0,-4 0 0,3-2 0,11-8 0,4-3 0,1-2-479,-21 22 0,4-6 479,18-18 0,5-5 0,6-12 0,3-3-71,0 2 1,3-3 70,-22 31 0,34-43 0,18-24 3578,25-26-3578,64-61 0,24-13 0,-11 0 0,6-8-28,5 3 1,-1 2 27,-8 4 0,-3 2 0,-1 1 0,-3 5-180,-17 11 1,-3 1 179,43-35-17,-1 6 17,-36 26 0,-20 25 0,-27 14 1840,-35 23-1840,-43 41 0,7-6 0,-4 8-379,-21 20 0,-2 3 379,12-8 0,-2 0 0,-20 24 0,4-4 0,-10 11-409,27-26 0,2-2 409,-3 8 0,-5 0 0,27-26 0,16-28 0,15-4 1287,12-16-1287,48-23 896,15-23-896,46-28 0,-43 21 0,-1-1 0,36-14 0,18-18 0,-46 42 0,3-7 0,-20 19 0,-25 9 0,-9 11 0,-19 15 0,-25 28 0,-18 17 0,-12 6 0,0 9 0,10-26 0,6 10 0,9-22 0,15-8 0,32-36 0,27-22 0,37-42 0,24-17 0,-17 19 0,12-12 0,-51 51 0,37-37 0,-42 44 0,15-14 0,-28 26 0,-15 11 0,-2 1 0,-19 18 0,-6 7 0,-15 12 0,2-3 0,2-1 0,5-8 0,10-5 0,1-12 0,35-26 0,-11-6 0,35-23 0,-18 13 0,2-4 0,-4 12 0,-14 5 0,-3 9 0,-5 3 0,-9 10 0,-27-1 0,-16 24 0,-40 14 0,-16 32 0,-18 10 0,24-8 0,1-6 0,33-21 0,6-12 0,10-5 0,25-12 0,3-17 0,11-16 0,13-10 0,2-16 0,9 13 0,-4-5 0,-2 17 0,-5 3 0,-16 15 0,-42 22 0,-32 37 0,13-5 0,-6 8-1122,-4 15 0,-3 7 1122,-15 16 0,-2 2 0,17-14 0,-1 0 0,-14 17 0,3-4-559,39-36 0,2-2 559,-23 24 0,2-2-392,-9 21 392,-9 10 0,33-45 0,25-21 2058,17-22-2058,10-17 1226,12-12-1226,2-3 470,0-2-470,-4 3 0,-15 7 0,-27-4 0,-18 25 0,-20 11 0,-22 44 0,4-1-230,36-21 0,1-1 230,-28 30 0,1 5 0,20-19 0,11-5 0,9-21 0,21-7 0,6-20 0,24-38 0,56-61 0,-14 1 0,10-11-804,1 11 0,7-5 1,-4 2 803,-7 1 0,-2 0 0,0 4 0,23-30 0,-3 3-546,-12 10 1,-6 4 545,-13 29 0,-1 4 0,0-12 0,-2 4 0,19-19 0,-34 30 0,-12 30 2693,-66 62-2693,-25 48 0,11-15 0,-7 10-264,-4 22 0,2-1 264,12-18 0,-2 2 0,-18 27 0,7-1 0,-7 9-416,23-31 1,0-3 415,-2 14 0,-9 9 0,27-35 0,17-25 0,17-18 1717,27-46-1717,53-66 0,-17 17 0,6-9-1107,24-33 0,7-11 1107,-21 31 0,2-2 0,-3 0 0,14-27 0,-4 4-651,0 8 1,-6 5 650,-17 20 0,-6 2-163,27-30 163,0-11 0,-24 25 0,-30 52 0,-31 4 2861,-48 48-2861,-44 44 0,18 2 0,-6 8-144,-1 10 1,2 2 143,3 7 0,0 1 0,-8 4 0,7-2 0,41-27 0,2-1-283,-30 20 1,2-3 282,-12 36-244,-12-7 244,29-17 0,24-37 0,16-20 1726,15-15-1726,12-26 819,29-48-819,38-63 0,-17 29 0,5-8-835,16-24 1,-1 0 834,-19 21 0,-1 5 0,2 3 0,-2 5-149,-17 18 1,0 6 148,23-30 0,-10-15 0,-16 36 0,-35 41 0,-43 34 0,-6 36 0,-6 15 0,-22 16 0,-5 7-181,14-7 1,-2 2-1,1 1 181,-21 20 0,1 0 0,20-16 0,-3 5 0,9-11-372,3-9 0,4-2 372,-21 27 0,4-2 0,-19 6-37,9 0 37,15-18 0,40-42 0,7-6 2349,17-46-2349,33-62 0,21-32 0,12-15-1127,-2 19 1,7-4 1126,-13 23 0,6-9 0,2 0 0,-5 9 0,23-31 0,-1 4 0,-7 8 0,3-8 0,-7 13-677,-6 12 1,-4 5 676,18-33 0,-5 5 0,-26 54 0,-3 4 0,-1-7 0,-2 3 0,7-24 0,-18 33 0,-24 33 3155,-30 19-3155,-30 44 0,-39 35 0,39-21 0,-2 7 70,-8 11 1,-1 4-71,-5 5 0,-1 2 0,3 0 0,4 0 0,12-14 0,2-1-185,1 3 0,5-5 185,-19 25 0,2 7 0,18-30 0,16-21 0,14-16 0,27-43 0,41-47 0,-2 4 0,8-9-613,19-33 1,11-9 612,-14 28 0,6-1 0,-3 0 0,17-31 0,1 0 0,-15 24 0,4 0 0,-9 7 0,-10 11 0,-3 4-141,15-23 0,-4 6 141,19-15 0,-10 2 0,-27 37 0,-19 17 0,-27 51 2679,-32 47-2679,-48 70 0,21-36 0,-6 8-508,-14 19 1,0 2 507,11-18 0,3 3 0,-11 19 0,5-4 0,26-48 0,1-3-285,-11 23 1,3-4 284,-11 20 0,3-9 0,22-31 0,17-32 0,37-33 0,45-62 0,-3 15 0,7-10-554,17-39 1,6-11 553,-19 33 0,2 1 0,2-5 0,9-20 0,2-6 0,-5 8 0,-14 21 0,-3 4 0,-2 0 0,31-43 0,-6 7-196,-24 34 0,-5 6 196,-13 2 0,-1 3 0,3 6 0,-3 2 0,21-30 0,-56 80 0,-60 77 0,-6 6 0,-9 14-144,7-11 1,-3 5 0,-3 2 143,-7 12 0,-2 4 0,-1 0 0,-5 13 0,-2 1 0,2-5 0,13-16 0,2-5 0,-1 3 0,-12 18 0,-2 2 0,9-11 0,12-18 0,2 0-190,1-4 1,-3 6-1,6-9 190,3-8 0,6-4-39,-6 12 0,1-2 39,-12 18 0,25-43 0,21-25 3036,31-54-3036,50-70 0,-14 18 0,9-11-577,-9 8 1,4-8 0,2-1 576,8-6 0,2-2 0,-4 1 0,-10 12 0,-4 1 0,1 1-728,28-35 0,-4 5 728,-18 19 0,-5 7-225,-5 15 0,0 1 225,-2-4 0,-1 5 0,15-19 0,-28 32 3085,-20 44-3085,-60 83 0,9-8 0,-8 11-315,-2 3 1,-5 11 0,-3-1 314,-4 10 0,-3 3 0,2-1 0,5-7 0,1 0 0,-1 2 0,-7 11 0,0 1 0,5-7 0,3-6 0,2-3-337,-11 28 1,1-1 336,20-37 0,5-4 0,-4 2 0,2-2 0,-17 37 0,22-39 0,17-32 0,13-21 2640,4-7-2640,4-9 1377,21-1-1377,31-33 0,15-5 0,1-12 0,1-3 0,-25 15 0,10 6 0,-26 4 0,-3 18 0,-15 1 0,-6 23 0,-21 33 0,-28 52 0,13-35 0,-5 3-490,-10 10 1,0 3 489,0 5 0,2-3 0,-27 46-248,33-55 0,3-1 248,-9 24 0,-4 7 0,13-28 0,9-21 0,12-24 953,7-12-953,4-8 522,26-14-522,47-57 0,-18 15 0,4-9-1214,25-36 0,3-12 1214,3-4 0,-1-2 0,-9 4 0,-3 1-545,-8 14 0,-1 4 545,-8 8 0,-2 5 0,-11 10 0,-2 3 0,45-49 0,-23 14 0,-53 82 0,-46 60 0,-14 10 0,-8 13 358,-18 29 0,-3 3-358,7-18 0,1 0 0,-11 20 0,6-4 0,-14 12 137,30-33 1,-1 0-138,-14 23 0,5 2 0,17-34 0,22-31 0,11-22 1588,8-7-1588,22-17 939,36-40-939,23-23 0,-10 4 0,2-6-226,-12 15 1,-3-1 225,6-3 0,-2-2 0,30-47 0,-15 26 0,9-17 0,-27 39 0,-11 12 0,-20 27 0,-8 10 0,-11 12 0,-21 29 451,-12 21-451,-27 39 0,-12 16-764,-3 5 764,28-46 0,2-3 0,-14 27 0,-13 29 0,34-54 0,-8 16 0,17-37 0,8-12 0,10-17 764,32-41-764,37-56 0,-4 5 0,7-12-1146,-10 11 0,5-4 1,-1-5 1145,11-17 0,2-7 0,-1 4 0,-6 12 0,-2 5 0,-1-2-583,-4 2 0,-2 0 1,-1 4 582,18-17 0,-3 9-397,-13 16 0,-1 1 397,1-4 0,-2 5 0,20-19 0,-29 25 2924,-30 67-2924,-61 81 0,3-9 0,-6 9-377,-23 38 1,-7 8 376,17-33 0,-1 3 0,2-2 0,-11 22 0,1 2 0,10-18 0,-1 2 0,5-9-147,12-18 0,2-1 147,-22 44 0,0-4 0,-13 3-190,10 12 190,11-44 0,35-39 0,3-16 2664,24-23-2664,24-43 0,23-12 0,3-17 0,6-11-82,-4 15 0,4-2 82,26-33 0,1-2 0,-24 25 0,-3 5 0,1 2 0,1 2-35,-8 8 0,-3 3 35,24-26 0,17-2 0,-41 26 0,-11 22 0,-26 38 1548,-32 47-1548,-30 38 0,11-27 0,-2 4-375,-11 6 0,-2 4 375,5 1 0,-2 1 0,-2 7 0,0-2 0,2 2 0,4-5 0,-22 40-87,30-53 0,3-3 87,-1 8 0,-8 14 0,20-34 0,4-10 0,10-21 1053,5-7-1053,9-15 185,27-32-185,45-63 0,-27 31 0,0-1-303,9-13 1,0 4 302,-11 12 0,-3 1 0,43-53-174,-17 33 174,-3-2 0,-24 28 0,-7 19 0,-32 46 0,-26 50 0,-17 16 0,-7 10-430,6-10 0,-5 2 430,-19 33 0,-3 3 0,19-20 0,2-4 0,0-10 0,2-3-166,-2 12 0,5-5 166,-16 24 0,1 5 0,17-38 0,12-17 0,16-34 1433,2-3-1433,25-33 538,27-40-538,35-57 0,-34 55 0,3-5 0,10-17 0,-2 2 0,9-15 0,-17 32 0,-3 1 0,3-15 0,11 4 0,-23 17 0,-16 26 0,-6 10 0,-7 20 0,-27 36 0,-16 28 0,-37 50 0,32-54 0,-1 1-281,-10 14 0,0-2 281,-18 36 0,27-46 0,1-2 0,-4 17 0,-11 0 0,19-14 0,13-32 0,12-7 0,9-16 0,9-38 0,49-54 0,21-47-174,-27 53 1,3-2 173,-4 8 0,-2 1 0,34-49-285,-8 21 285,-2-3 0,-17 24 0,-17 19 0,-9 21 0,-10 12 896,-7 32-896,-15 25 298,-21 40-298,-20 25 0,-11 18 0,6-25 0,-2 21 0,18-38 0,-4 12 0,19-30 0,5-17 0,9-22 0,3-7 0,22-32 0,26-29 0,25-30 0,-1-1 0,5-11 0,-15 30 0,-6-12 0,-6 24 0,-18 10 0,-3 18 0,-10 5 0,-5 18 0,-21 22 0,-14 17 0,-26 44 0,-10 7 0,1 2 0,0 2 0,12-24 0,10-5 0,5-16 0,15-19 0,8-13 0,10-27 0,32-34 0,31-42 0,21-36 0,2 22 0,-6-14 0,-24 51 0,-5-10 0,-13 29 0,-10 5 0,-10 18 0,-11 23 0,-20 32 0,-23 28 0,-12 41 0,-20 8 0,19-12 0,-12 16 0,23-39 0,0 9 0,11-29 0,12-17 0,5-21 0,7-9 0,16-13 0,26-30 0,29-29 0,-16 10 0,1-3 0,36-27 0,10-16 0,-37 44 0,3-14 0,-19 25 0,-13 9 0,-9 16 0,-9 9 0,-5 14 0,-12 24 0,-14 25 0,-18 32 0,-12 13 0,0-16 0,1 9 0,11-33 0,5 6 0,8-19 0,7-15 0,10-13 0,1-7 0,7-12 0,28-33 0,26-28 0,24-39 0,5 4 0,0-11 0,-13 27 0,-5 2 0,-13 21 0,-18 17 0,-17 19 0,-2 8 0,-17 34 0,-16 21 0,-22 28 0,-12 32 0,-18 1 0,26-14 0,-16-3 0,32-30 0,-7-4 0,11-12 0,11-21 0,2-7 0,22-31 0,12-15 0,24-39 0,-5 6 0,9-6 0,-18 19 0,2 6 0,-11 9 0,-7 9 0,-7 18 0,-5 0 0,-4 18 0,-10 23 0,-13 23 0,-20 35 0,-8 2 0,0-2 0,4-10 0,9-15 0,5-5 0,7-15 0,8-11 0,6-18 0,2 0 0,10-22 0,38-46 0,5-14 0,-3 4 0,2-2 0,14-15 0,11-32 0,-22 47 0,0-7 0,-12 19 0,-8 21 0,-14 12 0,-3 14 0,-8 13 0,-11 26 0,-13 34 0,-20 26 0,-8 16 0,6-15 0,-4 11 0,15-35 0,1 6 0,3-19 0,15-22 0,-2-6 0,14-15 0,3-12 0,20-24 0,2-4 0,29-35 0,-13 19 0,11-21 0,-15 31 0,-11-4 0,-4 19 0,-8 2 0,-1 10 0,-9 18 0,-10 19 0,-6 14 0,-17 19 0,6-15 0,-3 6 0,10-13 0,-3-9 0,12-8 0,-1-11 0,15-9 0,13-13 0,8-22 0,14 1 0,-2-17 0,-2 21 0,-2-7 0,-16 14 0,1 6 0,-11 6 0,2 5 0,-8 5 0,0 18 0,-9 16 0,-1 4 0,-10 20 0,-1-20 0,-1 14 0,3-20 0,6-5 0,4-12 0,1-4 0,14-6 0,14-30 0,28-12 0,-10-14 0,26-11 0,-27 17 0,10-2 0,-17 13 0,-6 12 0,-15 2 0,1 9 0,-6 3 0,-4 6 0,0 27 0,-15 10 0,-2 27 0,-23 10 0,10-16 0,-17 24 0,15-25 0,-2 0 0,9-13 0,6-19 0,10-6 0,1-8 0,4-13 0,16-21 0,3-14 0,15-18 0,0 6 0,-2 3 0,-9 7 0,0 12 0,-12 2 0,1 17 0,-8 4 0,-6 32 0,-8-5 0,-6 29 0,-11-5 0,4 0 0,-9 1 0,14-9 0,-1-13 0,10-3 0,4-11 0,5-18 0,16-24 0,7-16 0,17-25 0,-4 14 0,4 0 0,-11 11 0,-5 14 0,-11 7 0,1 8 0,-6 8 0,-4 14 0,-6 10 0,-7 19 0,-8 6 0,-4-1 0,1-2 0,5-12 0,1-2 0,10-11 0,0 1 0,6-19 0,14-19 0,13-9 0,0-12 0,7 5 0,-15 10 0,-1 5 0,-4 8 0,-7 5 0,3 4 0,-6 18 0,-4 22 0,-12 28 0,-9 15 0,-15 17 0,3-22 0,0 28 0,9-37 0,-3 14 0,8-28 0,6-9 0,3-17 0,8-3 0,3-23 0,13-10 0,15-17 0,8-8 0,1-1 0,-8 9 0,-7 2 0,-8 11 0,-4 3 0,1 8 0,-10 14 0,0 16 0,-14 9 0,4 7 0,-8-7 0,4-5 0,4-2 0,2-10 0,4-2 0,11-25 0,13-12 0,4-11 0,17-15 0,-6 15 0,1-9 0,-4 10 0,-10 6 0,-8 10 0,-6 6 0,-4 8 0,1 3 0,-8 11 0,-12 9 0,-5 10 0,-9 6 0,4-4 0,8-9 0,-2 2 0,11-14 0,0 4 0,4-23 0,10-12 0,0-14 0,17-13 0,0 8 0,0 2 0,-2 5 0,-7 13 0,-3-1 0,-3 14 0,-8 14 0,-4 10 0,-18 21 0,1 4 0,-10 0 0,7-1 0,5-15 0,2 0 0,3-12 0,6-1 0,4-17 0,14-5 0,6-18 0,9 1 0,2-2 0,-11 10 0,2 1 0,-13 10 0,3 1 0,-4 5 0,-2 5 0,-4 10 0,-2 7 0,-4 12 0,-1-6 0,-4-2 0,3-5 0,-1-5 0,6-2 0,8-22 0,9-1 0,19-24 0,-3 2 0,4 1 0,-3-6 0,-13 18 0,3-4 0,-14 16 0,3 2 0,-8 16 0,0 6 0,-8 19 0,-7 5 0,-6 7 0,1 0 0,1-13 0,6-2 0,3-19 0,2-1 0,4-5 0,3-12 0,6-3 0,5-14 0,-1 4 0,-1 3 0,-4 3 0,0 4 0,0 3 0,-4 6 0,0 13 0,-13 7 0,-2 17 0,-9-5 0,-1 13 0,6-19 0,-4 3 0,14-10 0,-7-7 0,10-1 0,2-17 0,10-9 0,10-16 0,0 0 0,4 1 0,-10 5 0,-2 7 0,-3 4 0,-1 8 0,-4 6 0,0 12 0,-9 8 0,-6 17 0,-10 11 0,-2 0 0,0 4 0,3-5 0,9-13 0,-4-10 0,10-13 0,2-5 0,22-49 0,8 0 0,6-29 0,6 11 0,-17 14 0,3 8 0,-9 2 0,-3 18 0,-5 2 0,-3 21 0,-6 6 0,-16 32 0,0 0 0,-11 12 0,8-16 0,0-1 0,5-12 0,4-7 0,4-7 0,6-24 0,6-12 0,7-21 0,15-14 0,3 5 0,-3 1 0,0 9 0,-13 19 0,0-3 0,-6 20 0,0-3 0,-4 21 0,-4 6 0,-6 12 0,-8 4 0,3-7 0,-2-1 0,7-10 0,2-1 0,4-18 0,0-9 0,15-16 0,-3-7 0,14 1 0,-8 5 0,-4 9 0,3 4 0,-9 7 0,2 10 0,-6 12 0,-20 28 0,8-4 0,-25 25 0,21-18 0,-13 6 0,14-15 0,-4-9 0,11-10 0,0-2 0,4-25 0,15-14 0,12-38 0,10 6 0,8-28 0,-6 30 0,-9-11 0,8 21 0,-20 10 0,0 12 0,-10 12 0,0 8 0,-8 20 0,-13 24 0,-21 36 0,-13 25 0,-10 12 0,15-22 0,-2 4 0,20-29 0,-5-7 0,12-10 0,4-23 0,7-7 0,2-4 0,4-19 0,11-25 0,14-28 0,21-24 0,28-35 0,-3 7 0,0 7 0,-5 4 0,-16 32 0,1-7 0,-11 18 0,-13 17 0,-8 14 0,-6 12 0,-9 11 0,-16 31 0,-14 12 0,-21 45 0,-12 6 0,0 27 0,7-27 0,-3 21 0,17-35 0,-2 19 0,11-31 0,11-10 0,3-22 0,10-15 0,5-29 0,23-22 0,9-35 0,11-1 0,9-22 0,-10 31 0,-5-11 0,1 22 0,-22 12 0,7 7 0,-14 11 0,1 13 0,-12 16 0,-14 28 0,-8 10 0,-4 7 0,-6 7 0,12-14 0,-5-2 0,11-9 0,2-12 0,5-7 0,5-18 0,11-30 0,26-39 0,10-27 0,11 7 0,-3-3 0,-22 36 0,12-8 0,-24 24 0,3 8 0,-12 15 0,0 8 0,-4 15 0,-9 16 0,-14 30 0,-12 14 0,-5 16 0,5-16 0,-4 3 0,12-13 0,-3-7 0,8-4 0,9-20 0,1-7 0,6-7 0,0-20 0,10-8 0,9-26 0,5 5 0,3-2 0,-6 4 0,-4 16 0,-3-3 0,-4 14 0,0 3 0,-3 6 0,-2 13 0,-7 13 0,-7 14 0,-1 12 0,-8-4 0,8 0 0,-3-11 0,4-12 0,6-2 0,1-11 0,4-1 0,7-12 0,7-9 0,5-14 0,9-4 0,-7-1 0,1 5 0,-8 5 0,-1 5 0,-5 8 0,-4 6 0,0 13 0,-4 7 0,-4 5 0,3 4 0,-7-4 0,7-1 0,-9-1 0,10-10 0,-4-2 0,4-5 0,0 0 0,0 0 0,0-1 0,0 1 0,0 1 0,0-1 0,0 0 0,0 0 0,0 1 0,7-4 0,2-3 0,7-12 0,7 2 0,-8-8 0,6 4 0,-11 2 0,2 0 0,-4 3 0,0 3 0,-3 6 0,-2-2 0,-3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5:45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1653 24575,'5'-41'0,"1"17"0,6-24 0,-1 25 0,1 0 0,-1 0 0,1 0 0,-1 5 0,0-3 0,-5 9 0,4-10 0,-4 10 0,0-4 0,3 6 0,-8-1 0,8 1 0,-3-1 0,0 0 0,3 1 0,-8-1 0,9-5 0,-4 4 0,0-4 0,3 6 0,-3-1 0,5-5 0,0 4 0,-5-10 0,3 10 0,-3-9 0,5 3 0,1-5 0,-1 0 0,1-7 0,5 6 0,2-13 0,-1 13 0,6-13 0,-5 6 0,6-7 0,-1 7 0,1-5 0,-7 11 0,5-5 0,-5 7 0,-1 5 0,5-3 0,-10 9 0,4-4 0,0-1 0,-5 10 0,5-8 0,0 9 0,-4-5 0,4 0 0,0 0 0,1 0 0,1 0 0,3 0 0,-9 0 0,9 0 0,-9 0 0,4 0 0,0 0 0,-4 0 0,4 5 0,-6-4 0,0 9 0,-12 5 0,-14 16 0,-16 12 0,-3 2 0,-1 3 0,-13 12 0,9-10 0,0 1 0,-23 23 0,0 0 0,28-29 0,0 2 0,-3 7 0,3 0 0,-21 23 0,0 10 0,22-28 0,7-3 0,2-5 0,-1-1 0,7-3 0,2-11 0,5 4 0,-6 1 0,5-11 0,1 9 0,2-11 0,4 1 0,0-2 0,-4-6 0,9 1 0,-8-1 0,8 0 0,-4 0 0,5-8 0,5-16 0,25-30 0,3-8 0,28-26-544,-29 38 1,1-1 543,4-4 0,2-2 0,4-5 0,0 1 0,-10 9 0,1 0 0,6-7 0,1 0 0,-7 11 0,-1 0-147,0-6 0,1 0 147,36-22 0,-33 11 0,4 14 0,-22 10 0,-2 7 1069,-6 8-1069,-1 10 312,-4-3-312,3 8 0,-8-8 0,9 3 0,-5-4 0,1-1 0,4-5 0,-4 4 0,5-4 0,0 0 0,-1 4 0,-4-4 0,4 0 0,-4 4 0,5-10 0,5 4 0,2-5 0,12-1 0,1 0 0,7-2 0,-7 2 0,-1 5 0,-7-3 0,0 9 0,-6-3 0,-1 10 0,-6-4 0,-4 5 0,-1-5 0,-9 4 0,-2 2 0,-4 4 0,0 0 0,0 0 0,0 0 0,-6 5 0,3 6 0,-15 8 0,0 12 0,-12 4 0,-9 7 0,5 0 0,-13 2 0,5 6 0,1-5 0,-7 5 0,15-8 0,-6 0 0,7 0 0,1-1 0,-1 0 0,0 9 0,0-7 0,7-2 0,3-3 0,14-19 0,-5 9 0,11-16 0,1 9 0,2-9 0,3 4 0,0 0 0,-4 1 0,9 1 0,-10 3 0,5-3 0,-1 5 0,-3 0 0,4 0 0,-6 6 0,0-4 0,0 4 0,0-6 0,0 0 0,1 0 0,-1 0 0,1-5 0,0-2 0,0 0 0,0-5 0,0 5 0,0 0 0,1-4 0,-1 4 0,5-6 0,-4 1 0,9-1 0,-3 1 0,8-10 0,14-9 0,1-15 0,19-11 0,-4-6 0,7-2 0,-6-5 0,5 4 0,-5-5 0,-1 9 0,-2 6 0,-13-4 0,3 18 0,-9-10 0,3 17 0,-5-4 0,-1 5 0,-4 1 0,3 0 0,-8 8 0,-2 15 0,-20 22 0,-1 5 0,-21 17 0,7 0 0,-9 4 0,1 5 0,-1-7 0,0 1 0,8-3 0,-5 2 0,13-12 0,-5 1 0,10-17 0,5-1 0,3-13 0,5-1 0,5-6 0,1 1 0,1-6 0,2-8 0,2-4 0,12-13 0,6-4 0,12-2 0,4-12 0,14 2 0,-4-14 0,14 4 0,-12-12 0,12 5 0,-12-6 0,5-1 0,-8 9 0,1-7 0,-2 15 0,2-15 0,-3 15 0,-5-5 0,5-1 0,-15 15 0,8-12 0,-11 21 0,1 0 0,-7 9 0,0-1 0,-7 10 0,1-8 0,-5 18 0,-7 10 0,-20 22 0,-10 21 0,-13 12 0,13-26 0,-1 3-574,2 5 1,-2 1 573,-10 2 0,0-1 0,11-4 0,0-1 0,-9 3 0,-1-2-324,-17 25 324,25-32 0,1-1 0,-20 20 0,16-12 0,5-15 0,12-9 0,3-8 1127,10-6-1127,-3 1 344,8-14-344,1-5 0,1-13 0,10-2 0,-5 0 0,6 0 0,-1 0 0,5 0 0,-9 6 0,7 2 0,-17 9 0,-11 2 0,-5 9 0,-17 2 0,11 10 0,-13 9 0,7 0 0,-10 13 0,9-13 0,-7 13 0,19-14 0,-11 13 0,17-13 0,-8-1 0,9-2 0,1-4 0,2-1 0,4 5 0,-5-10 0,5 4 0,-3-6 0,7 0 0,-2 1 0,4-1 0,-5 0 0,4 1 0,-4-1 0,5-9 0,0-7 0,0-5 0,0-3 0,0 3 0,0 1 0,5 0 0,1-1 0,4 0 0,-4 1 0,3 4 0,-3-3 0,0 3 0,-2-8 0,1 7 0,1-11 0,4 11 0,2-15 0,4 9 0,-4-3 0,4 5 0,-6 1 0,1-1 0,-1 5 0,1-3 0,-2 8 0,-3 0 0,-2 7 0,-4 9 0,0 3 0,0 5 0,-5 6 0,3-4 0,-3 4 0,5-6 0,-5 0 0,3-5 0,-3 3 0,5-9 0,0 4 0,0-5 0,0-1 0,4-5 0,1 0 0,5-5 0,0 0 0,0 0 0,0 0 0,0 0 0,-4 4 0,-10-3 0,2 7 0,-6-3 0,8 5 0,0 0 0,0 0 0,0 6 0,0 8 0,0 1 0,-6 11 0,4-5 0,-3 1 0,5-8 0,-5-3 0,3-3 0,-3-1 0,5-1 0,-4-10 0,3 2 0,-4-2 0,-5-1 0,8-5 0,-9-12 0,11 1 0,0-5 0,0 5 0,0-5 0,0 4 0,0-10 0,0 11 0,0-6 0,0 7 0,0-1 0,0 1 0,0-1 0,0-4 0,0 4 0,0-4 0,0 4 0,0 1 0,0-1 0,0 1 0,0-1 0,0 1 0,0 0 0,0-1 0,0 1 0,0 0 0,0-1 0,0 1 0,0-1 0,0 1 0,5 5 0,-4-4 0,3 3 0,-4-4 0,0 0 0,5-1 0,-4 1 0,8-1 0,-8-10 0,8 8 0,-7-13 0,2 14 0,1-4 0,-4 5 0,4 1 0,-1 4 0,-3-4 0,4 5 0,-9-1 0,-2 2 0,-4 4 0,-1 0 0,1 0 0,-1 0 0,-5 0 0,4 4 0,-4 2 0,6 4 0,-1-4 0,6 3 0,-5-8 0,9 7 0,-4-2 0,1 4 0,-2 0 0,-4 0 0,-1 6 0,-1 1 0,-4 17 0,3-9 0,-4 8 0,5-10 0,1-6 0,5-1 0,1-5 0,5-1 0,0 0 0,0-1 0,0 5 0,0 2 0,0 5 0,0 2 0,0-6 0,-5 5 0,4-5 0,-4 1 0,5-2 0,0-6 0,0 0 0,0-8 0,0-8 0,0-5 0,0-4 0,0-1 0,0 4 0,0-9 0,5 3 0,1-5 0,6-7 0,0 6 0,-1-6 0,1 0 0,0 6 0,0-6 0,0 0 0,0 5 0,-1 1 0,1 2 0,-2 10 0,1-9 0,0 9 0,-5-4 0,3 5 0,-2-5 0,-1 4 0,4-10 0,-4 5 0,5-1 0,1-4 0,-2 5 0,2-6 0,-1 5 0,0 2 0,0 0 0,-1 4 0,-4-4 0,3 10 0,-7-3 0,7 3 0,-4-4 0,-3 8 0,-8 8 0,-11 6 0,0 3 0,1 1 0,4 2 0,1 5 0,-1 0 0,0 6 0,0-4 0,0 11 0,0-11 0,-1 11 0,7-12 0,-5 6 0,9-7 0,-3-6 0,5 5 0,0-10 0,0 4 0,0-6 0,0 6 0,0-4 0,0 4 0,0-6 0,0 1 0,0-1 0,0 0 0,0 1 0,0-1 0,0 0 0,0 6 0,0-4 0,0 4 0,0-5 0,0-1 0,0 0 0,0 1 0,0-1 0,0 0 0,0 0 0,0 0 0,0 0 0,0-1 0,0 1 0,0 0 0,0 6 0,-5 8 0,-2 1 0,-5 4 0,5-6 0,-3 0 0,4-5 0,0-2 0,1-6 0,5 0 0,0 1 0,0-1 0,-5-5 0,4 4 0,-4-4 0,5 5 0,0-1 0,0 1 0,0 1 0,-5 5 0,4-4 0,-9 9 0,8-9 0,-3 4 0,5-6 0,0 1 0,-5-5 0,4 3 0,-3-12 0,4 2 0,0-9 0,0 0 0,0-1 0,0 1 0,0 0 0,0-1 0,0-5 0,0-1 0,0-6 0,0 0 0,0 0 0,0-7 0,0 5 0,0-11 0,0 11 0,0-5 0,0 13 0,0-5 0,0 10 0,0-4 0,0 6 0,0 0 0,-9 4 0,2 2 0,-12 4 0,7 0 0,-5 0 0,7 0 0,-1 5 0,1 1 0,0 4 0,4 0 0,1-1 0,5 1 0,0-1 0,0 1 0,0 0 0,0 0 0,0 0 0,0 6 0,0-4 0,-5 9 0,4-4 0,-4 1 0,5-2 0,0-6 0,0 1 0,0-1 0,-5-4 0,4 3 0,-4-12 0,5 2 0,5-15 0,2-1 0,5-13 0,5-2 0,12-22 0,7-4 0,1-8 0,5-6 0,-5 6 0,1-9 0,5 7 0,-5 2 0,-1 9 0,-3 7 0,-13 4 0,1 15 0,-8 1 0,2 7 0,1 0 0,-4 0 0,3 0 0,1 5 0,-5-4 0,4 10 0,1-10 0,-5 4 0,4 1 0,-5 1 0,0 5 0,-1 1 0,0-1 0,1 0 0,-1 1 0,1-1 0,-1 1 0,0-1 0,1 1 0,-1-1 0,1 5 0,-1-3 0,-8 12 0,-14 3 0,-6 11 0,-11 12 0,-1-4 0,-4 13 0,2-5 0,-8 8 0,13-3 0,-5-6 0,8-2 0,6-7 0,1 0 0,11-6 0,-4-1 0,9-5 0,-4-1 0,5 0 0,0-8 0,5-14 0,7-1 0,6-14 0,6 3 0,-1-1 0,1-5 0,5 6 0,-4 1 0,0-1 0,-4 0 0,-8 1 0,3 6 0,-5 5 0,-1 3 0,1 8 0,-10-4 0,-7 10 0,-11 7 0,-13 6 0,5 6 0,-13 8 0,5 1 0,-8 8 0,6-1 0,3-1 0,8-8 0,0-6 0,6-9 0,7 0 0,1-4 0,9 4 0,-8-10 0,8 3 0,-3-4 0,4 5 0,4-9 0,1-2 0,5-9 0,1-1 0,-1 5 0,0-3 0,1 8 0,-1-9 0,1 9 0,-6 1 0,-5 5 0,-11 11 0,-2 8 0,-9 0 0,3 12 0,-6-4 0,5 5 0,-3-5 0,10-3 0,-3-11 0,5-3 0,5-4 0,1-1 0,0 1 0,4-1 0,1-5 0,6-11 0,9-7 0,11-18 0,7-2 0,9-8 0,-3 6 0,-5-3 0,4 4 0,-5 2 0,-1 0 0,-2 8 0,-13 6 0,-1 2 0,-5 6 0,-1 4 0,0 1 0,-8 9 0,-4 2 0,-8 9 0,-6 3 0,3 5 0,-10 6 0,5-4 0,-7 11 0,6-11 0,2 4 0,0-6 0,9 0 0,-7-5 0,9-2 0,0-6 0,2 0 0,-1-4 0,4 3 0,-4-12 0,5 3 0,0-10 0,5-1 0,1 1 0,5-13 0,0 4 0,2-25 0,13-6 0,-9 1 0,24-15 0,-11 14 0,8-16 0,5 5 0,-6-5 0,6 15 0,-6-4 0,2 12 0,-11-3 0,5 6 0,-8 2 0,-1 7 0,0 1 0,-6 13 0,-2-5 0,-6 10 0,1-4 0,0 5 0,-1 1 0,0 4 0,-4-3 0,3 7 0,-20-2 0,1 4 0,-22 5 0,1 2 0,-7 12 0,0-6 0,0 11 0,0-10 0,7 4 0,1-1 0,13-5 0,0 4 0,7-5 0,0-6 0,4-4 0,6-2 0,6-14 0,5 8 0,5-15 0,-3 5 0,15-7 0,-9 0 0,18-1 0,-12-5 0,5 4 0,0-4 0,-10 6 0,8 0 0,-10 1 0,-1 6 0,-1 0 0,-5 7 0,-1-1 0,-8 5 0,-3 2 0,-15 9 0,-2 1 0,1 5 0,1 0 0,0 0 0,8 0 0,-7-5 0,18-10 0,4-8 0,11-16 0,5 3 0,2-11 0,-2 11 0,1-5 0,-6 7 0,-2 6 0,-5 1 0,-1 10 0,1-4 0,-14 9 0,-11 2 0,-16 12 0,-9 13 0,0 1 0,0 6 0,1-8 0,7-1 0,1-5 0,12-3 0,7-5 0,1-5 0,13-6 0,4-11 0,10-6 0,7-13 0,-1 5 0,1-4 0,0-1 0,-1 5 0,-4-5 0,3 7 0,-10 6 0,4 1 0,-6 5 0,1 5 0,-10 1 0,-7 16 0,-20 10 0,0 10 0,-12 3 0,4 4 0,-6-4 0,7-1 0,2-2 0,8-13 0,5-2 0,7-5 0,6-14 0,5-5 0,11-19 0,3-5 0,20-15 0,0 5 0,10-16 0,6 14 0,-13-5 0,11 7 0,-22 10 0,5 6 0,-14 10 0,-1 5 0,-5 5 0,-5-3 0,-2 12 0,0-7 0,8-2 0,11-2 0,2-9 0,4-1 0,-6 5 0,0-3 0,-5 5 0,-2 4 0,-6-2 0,0 8 0,-17 0 0,-8 14 0,-21 12 0,-12 10 0,5 7 0,-15 2 0,23-10 0,-11-1 0,21-15 0,1-1 0,8-6 0,10 0 0,1-10 0,27-13 0,-7-7 0,26-10 0,-10 4 0,7 0 0,-7 0 0,-1 6 0,-13 3 0,-1 10 0,-6-4 0,1 9 0,-14 5 0,-6 15 0,-28 20 0,-8 11 0,-6 1 0,0 13 0,1-18 0,3 19 0,5-22 0,9-2 0,14-11 0,2-13 0,6-1 0,5-6 0,2 1 0,12-10 0,11-3 0,11-15 0,7-3 0,1-5 0,10-9 0,-15 8 0,13-2 0,-22 6 0,0 9 0,-8 1 0,-5 3 0,-1 8 0,1-4 0,-10 5 0,-8 10 0,-11 10 0,-13 12 0,-3 8 0,0-1 0,2-6 0,8-3 0,6-13 0,2 5 0,10-10 0,1 4 0,9-19 0,14-6 0,0-13 0,18-3 0,-4 1 0,7-9 0,-8 7 0,0 0 0,-8 4 0,-5 10 0,-2-4 0,-6 10 0,-4-3 0,3 8 0,-12-4 0,-4 10 0,-10 1 0,-6 11 0,0 1 0,5-1 0,-3 0 0,13-7 0,-7 1 0,19-18 0,10-10 0,6-18 0,21-14 0,-6 7 0,8-7 0,-2 7 0,-7 2 0,-3 7 0,-7 9 0,-6 7 0,-2 6 0,-6 1 0,-13 8 0,-4 4 0,-9 8 0,-6 1 0,10-1 0,-4 1 0,10 0 0,2-1 0,4-8 0,16-10 0,15-19 0,19-9 0,1-7 0,13-2 0,-11 2 0,5 0 0,-10 7 0,-21 15 0,7-1 0,-20 14 0,8-4 0,-11 3 0,-18 16 0,-19 10 0,-12 15 0,-19 12 0,6-1 0,-9 2 0,9-2 0,3-8 0,15-3 0,9-14 0,2-2 0,15-5 0,-8-5 0,22-1 0,1-5 0,19-11 0,-2 3 0,5-10 0,-8 6 0,-4 6 0,-2-4 0,-6 9 0,1-4 0,-14 5 0,-12 0 0,-22 12 0,-3 2 0,-13 14 0,13-3 0,-5 1 0,14-2 0,1-5 0,12-3 0,2-5 0,23-9 0,10-17 0,43-16 0,-14 2 0,27-14 0,-16 13 0,2-7 0,-3 2 0,-11 15 0,-14-3 0,-7 15 0,-8-7 0,-5 14 0,-1-4 0,-13 5 0,-4 0 0,-9 0 0,-6 0 0,10 0 0,-4 4 0,5-2 0,10 2 0,2-4 0,8-4 0,7-3 0,-4 1 0,4-4 0,-5 9 0,-1-8 0,-13 8 0,-11 2 0,-32 20 0,-4 1 0,-24 30 0,7-13 0,-3 14 0,13-17 0,9-2 0,17-15 0,1-2 0,18-6 0,1 0 0,20-14 0,3-4 0,24-17 0,6-9 0,16-4 0,-7-6 0,4 6 0,-14 5 0,-2 6 0,-9 7 0,-7 3 0,-6 4 0,-1 6 0,-14 1 0,-9 5 0,-4 0 0,-11 0 0,10 0 0,-4 5 0,5-4 0,9 4 0,3-5 0,9 0 0,1 0 0,5-5 0,1 3 0,6-8 0,0 3 0,-6 1 0,-1-4 0,-5 9 0,-1-4 0,-4 1 0,-10 3 0,-8-4 0,-16 5 0,3 5 0,-5-4 0,13 9 0,1-9 0,18 4 0,6-5 0,27-13 0,-2 5 0,12-17 0,1 4 0,-6 1 0,5-5 0,-14 11 0,-1-3 0,-13 10 0,-1-3 0,-6 5 0,1-1 0,-1 1 0,0 5 0,0 0 0,-28 0 0,-8 12 0,-20-3 0,-7 17 0,13-7 0,1 1 0,9-2 0,13-7 0,1 0 0,5-1 0,14-4 0,11-2 0,9-4 0,7-5 0,-8-1 0,-4-5 0,3 4 0,-9 3 0,4-1 0,-14 4 0,-3-4 0,-13 5 0,-2 0 0,-12 6 0,4 0 0,-5 6 0,6 0 0,-1-1 0,-5 1 0,4 0 0,-5 5 0,13-5 0,-5 4 0,4-5 0,1 0 0,1 0 0,5 0 0,5-1 0,-3-4 0,8 3 0,-3-4 0,4 5 0,-5 0 0,-1 6 0,-11 1 0,4 6 0,-8 0 0,8-5 0,-3 3 0,5-9 0,5 4 0,-4-6 0,9 0 0,-4 0 0,9-9 0,2 2 0,-1-12 0,5 8 0,-5-8 0,6-3 0,0 0 0,5-10 0,2 5 0,11-7 0,-4 0 0,11-1 0,-11 2 0,-1 4 0,-8 3 0,-6 6 0,0-1 0,1 5 0,-1 2 0,-4-1 0,3-1 0,-4-4 0,5 0 0,11-6 0,-2 3 0,8-9 0,-4 9 0,0-3 0,-5-1 0,4 4 0,-10-3 0,4 9 0,-6-2 0,1 8 0,-1-4 0,-4 1 0,3 2 0,-4-7 0,5 4 0,0-11 0,1 4 0,0-10 0,5 5 0,2-6 0,5 0 0,0 4 0,-5-2 0,-2 8 0,-5 2 0,-1 1 0,1 9 0,-1-4 0,-8 5 0,-3 0 0,-4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5:59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635 585 24575,'0'9'0,"0"0"0,0 13 0,-5-1 0,-1-9 0,-5-1 0,1-1 0,4-5 0,-4 6 0,9-1 0,-3-8 0,4-9 0,0-10 0,5-13 0,2-1 0,6-15 0,6 6 0,-4-13 0,9 13 0,-10-5 0,4 13 0,-6 2 0,-1 7 0,-4 6 0,-11 10 0,-16 22 0,-5 10 0,-14 16 0,-3 7 0,-2-5 0,-13 15 0,12-7 0,-13 8 0,11 7 0,-4-4 0,6 4 0,8-9 0,-4-6 0,18-5 0,-1-19 0,6 8 0,10-16 0,-8 5 0,15-8 0,-3-15 0,4-2 0,0-9 0,0 0 0,0-1 0,0 0 0,0 1 0,0 0 0,4-4 0,1 2 0,6-7 0,0 1 0,5-5 0,3-7 0,12-3 0,-4-5 0,6-1 0,-14 1 0,4 6 0,-10 13 0,4-8 0,-6 22 0,0-16 0,-1 15 0,0 0 0,0-3 0,0 3 0,6-10 0,2 3 0,-1-3 0,5 0 0,-5 3 0,0 2 0,-1 1 0,-5 9 0,-1-9 0,0 9 0,-4 1 0,-2 5 0,-4 5 0,0 0 0,0 6 0,0 2 0,0 5 0,-5 0 0,-2 0 0,1 0 0,1 0 0,5-6 0,-6 4 0,5-9 0,-4 4 0,5-6 0,0 0 0,0-9 0,0-12 0,5-7 0,2-17 0,11 4 0,-4-7 0,9 6 0,-10 3 0,4-1 0,-6 11 0,0-4 0,0 13 0,-5-1 0,-6 5 0,-6 2 0,-4 14 0,-7 3 0,4 16 0,-9-4 0,8 11 0,-3-12 0,5 6 0,6-7 0,-4-6 0,9-1 0,-4-5 0,5-1 0,0 0 0,0 0 0,0-8 0,-4-3 0,-2-5 0,-4 2 0,-5 4 0,-3 10 0,-13 11 0,-2 12 0,-10 17 0,7-1 0,-6 10 0,13-12 0,0 8 0,12-22 0,4 4 0,7-19 0,0-2 0,6-6 0,0-9 0,0-7 0,0-11 0,0-5 0,0-1 0,6-7 0,6-1 0,8-7 0,5 0 0,-6 7 0,6-13 0,-7 17 0,8-17 0,-8 19 0,0-4 0,-7 6 0,0 5 0,0 2 0,0 5 0,-5 1 0,3 4 0,-8-3 0,4 11 0,-5-1 0,0 9 0,0 6 0,0 2 0,0 5 0,0 6 0,-6-4 0,0 5 0,-1-8 0,-3 1 0,4-5 0,0-2 0,1-6 0,5 1 0,0-1 0,0 0 0,4-8 0,2-3 0,4-9 0,0-1 0,1 1 0,-1-1 0,0 5 0,-4-3 0,-1 12 0,-5-2 0,0 8 0,0 1 0,0 0 0,0 0 0,0 0 0,0 0 0,0 1 0,0-1 0,0 1 0,0-1 0,0 0 0,4-4 0,1-1 0,5-10 0,-1 0 0,2-11 0,-1-1 0,2-6 0,13-8 0,-5 5 0,11-5 0,-8 8 0,-6 0 0,-1 5 0,-5 2 0,0 10 0,-1 2 0,-4-1 0,-6 4 0,-11 1 0,-6 12 0,-1 6 0,-4 5 0,4 0 0,0 0 0,-4 0 0,9 0 0,-4 6 0,6-10 0,-1 9 0,6-16 0,-4 4 0,9-5 0,-4-1 0,5 0 0,0 0 0,0 0 0,0-9 0,0-7 0,0-5 0,0-4 0,0 5 0,0-1 0,0 1 0,0 0 0,0 1 0,0-1 0,0 0 0,0 0 0,0 0 0,0 0 0,0 0 0,0-1 0,0 1 0,0-1 0,0 1 0,5 4 0,-4-3 0,3 4 0,-4 3 0,-5 9 0,4 16 0,-17 16 0,5-6 0,-14 19 0,2-12 0,-3 15 0,1-7 0,1-3 0,7-14 0,2-7 0,10-8 0,-2-5 0,8-1 0,-4 0 0,5-12 0,0-6 0,5-14 0,8-7 0,21-12 0,-5 0 0,20-16 0,-7 14 0,4-15 0,4 13 0,-7-4 0,-9 9 0,-8 7 0,-3 8 0,-11 9 0,4 5 0,-10 1 0,3 4 0,-12 1 0,2 5 0,-9 0 0,0 5 0,-1 0 0,-5 6 0,-1 0 0,-13 1 0,5 0 0,-5 0 0,7-1 0,0 1 0,6-1 0,0-5 0,7 3 0,4-4 0,2-3 0,4-4 0,0-8 0,0 0 0,0-1 0,4 1 0,2 4 0,-1-3 0,-5 12 0,-5-2 0,-5 4 0,4 4 0,-3-3 0,4 4 0,-5-1 0,1-4 0,-1 4 0,0-8 0,-6 8 0,4-7 0,-4 7 0,6-7 0,-1 2 0,1-4 0,5-4 0,0 7 0,5-2 0,0 9 0,0-1 0,0 1 0,0 0 0,0 0 0,0 1 0,0-1 0,0 0 0,0 1 0,0-1 0,0 0 0,-4-4 0,3 3 0,-4-4 0,5 4 0,-10 2 0,7-1 0,-7 1 0,5-1 0,4 1 0,-4-1 0,5 0 0,0-8 0,4 2 0,2-13 0,4 3 0,0 0 0,0 2 0,6-1 0,2 3 0,5-3 0,-1 5 0,-4-4 0,3 2 0,-9-2 0,4 4 0,-5 0 0,-1-5 0,0 4 0,-4-8 0,-1 3 0,-1 1 0,-2-4 0,2 3 0,1-5 0,1-5 0,6-8 0,-1-1 0,2-11 0,4 5 0,-3-1 0,3 3 0,-5 5 0,-1 1 0,0 6 0,-4 1 0,2 10 0,-8-4 0,3 5 0,-4-5 0,0 0 0,0 0 0,0 0 0,0-6 0,0 4 0,0-10 0,5 10 0,-4-4 0,3 0 0,-4 4 0,5-4 0,-4 6 0,4 0 0,-5 0 0,0-7 0,0 5 0,0-4 0,0 6 0,0-1 0,0 1 0,0-1 0,0 9 0,0 8 0,0 5 0,0 4 0,-5-5 0,-1 1 0,-11 11 0,5-8 0,-12 21 0,6-10 0,-7 6 0,1-1 0,7-13 0,-5 5 0,10-10 0,1 3 0,1-9 0,5-1 0,-6-5 0,2 0 0,-1 0 0,-5 0 0,4 0 0,-10 0 0,9 0 0,-10 0 0,10 0 0,-4-5 0,0 4 0,9-8 0,-8 7 0,14-7 0,-4 3 0,5-4 0,0 0 0,0 0 0,0 0 0,0 1 0,0-1 0,0 0 0,0 0 0,0 1 0,0-1 0,0 0 0,0 1 0,5-2 0,-4-4 0,3 3 0,1-5 0,-4 7 0,4-1 0,-1 1 0,-3 0 0,4 9 0,-5 2 0,0 9 0,0 0 0,0 1 0,0-1 0,0 1 0,0-1 0,0 0 0,0 0 0,0 0 0,0-1 0,0-8 0,0-12 0,0-7 0,0-24 0,0 8 0,0-18 0,0 5 0,0-8 0,0-8 0,0 6 0,0 1 0,0 10 0,0 15 0,0 1 0,0 13 0,0 1 0,-5 10 0,0 1 0,-11 15 0,3 3 0,-9 17 0,2 1 0,-4 0 0,5-1 0,-4-1 0,15-10 0,-8 9 0,15-16 0,-9 4 0,9-6 0,-4 1 0,5-1 0,0 0 0,0 0 0,0-9 0,0-7 0,0-11 0,0-5 0,0-1 0,0-7 0,0-1 0,0 0 0,-6-6 0,5 13 0,-10-6 0,10 7 0,-9 5 0,4 2 0,-5 5 0,1 1 0,0 4 0,0 2 0,5 8 0,0 2 0,5 9 0,0 9 0,0 1 0,-6 11 0,5-5 0,-5 7 0,6-7 0,0-1 0,0-7 0,0 0 0,-4-6 0,3 5 0,-4-11 0,5 5 0,0-5 0,0-10 0,0-6 0,0-7 0,5-8 0,1 8 0,5-4 0,-1 10 0,-4-4 0,3 5 0,-8 3 0,4 8 0,-5 18 0,0 7 0,0 7 0,0 0 0,0 7 0,0-5 0,0 5 0,0-13 0,0-3 0,0-11 0,0-2 0,0-6 0,0 0 0,4-4 0,7-1 0,13-17 0,7-2 0,0-10 0,-1 5 0,-7-3 0,-6 10 0,-1-5 0,-6 7 0,1 4 0,-1-3 0,-4 3 0,-1-4 0,-5 9 0,0 8 0,0 10 0,0 0 0,0 5 0,0-10 0,0 4 0,0-6 0,0 0 0,0-34 0,5 11 0,2-36 0,4 24 0,-4-5 0,3 7 0,-9 6 0,9 1 0,-9 14 0,4 3 0,-5 9 0,0 0 0,0 6 0,0-4 0,0 9 0,-5-9 0,4 4 0,-4-5 0,5-1 0,0 0 0,0 1 0,5-14 0,6 0 0,0-11 0,5 7 0,0-2 0,-4 3 0,4-1 0,-6 3 0,0 4 0,-4 4 0,-2 1 0,-4 5 0,0 1 0,-4-1 0,-2 0 0,0 1 0,-4 5 0,4-5 0,0 5 0,1-5 0,5-1 0,4-4 0,1-6 0,5-1 0,0-3 0,0 4 0,0 0 0,-5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8T16:46:08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1 296 24575,'4'-9'0,"1"-1"0,4 5 0,-3-4 0,2 8 0,-2-3 0,0-1 0,3 4 0,-4-4 0,1 1 0,3 2 0,-3-2 0,5-1 0,-1 4 0,0-8 0,1 7 0,-1-2 0,0-1 0,1 4 0,-1-9 0,1 9 0,-1-8 0,0 8 0,1-9 0,5 9 0,-5-8 0,5 3 0,0 0 0,-4 1 0,4 1 0,0 3 0,-4-4 0,4 0 0,-6 4 0,6-9 0,-4 9 0,4-4 0,0 5 0,-4-5 0,4 4 0,0-4 0,-5 5 0,11 0 0,-10-5 0,9 4 0,-9-3 0,10 4 0,-11-5 0,5 4 0,0-4 0,-4 0 0,10 4 0,-10-3 0,9-2 0,-9 5 0,10-4 0,-5 5 0,0-5 0,-1 4 0,0-4 0,-4 1 0,4 3 0,0-9 0,1 8 0,1-8 0,3 9 0,-9-3 0,10-2 0,-10 5 0,4-4 0,0 5 0,-5 0 0,5-5 0,-5 4 0,5-4 0,1 5 0,6 0 0,-6 0 0,5 0 0,-5 0 0,6 0 0,-5 0 0,3 0 0,-9 0 0,10 0 0,-5 0 0,0 0 0,5 0 0,-5 0 0,1 0 0,3 0 0,-3 0 0,11 0 0,-4 0 0,4 0 0,-6 0 0,0 0 0,7 0 0,-6 0 0,6 0 0,-7 6 0,0-5 0,0 9 0,0-9 0,0 10 0,0-10 0,0 9 0,0-9 0,0 10 0,-6-10 0,5 9 0,-5-4 0,6 1 0,-5 3 0,3-9 0,-3 8 0,4-2 0,-4 4 0,3-5 0,-3 4 0,-1-9 0,5 9 0,-11-4 0,11 0 0,-5 4 0,1-4 0,3 5 0,-9-5 0,10 4 0,-11-4 0,11 0 0,-10 3 0,9-2 0,-3 4 0,-1-5 0,4 4 0,-3-3 0,5 4 0,-6 0 0,5-5 0,-5 4 0,0-4 0,-1 0 0,-5 3 0,5-7 0,-4 7 0,4-8 0,-6 4 0,0-1 0,0-3 0,-4 8 0,-2-3 0,-12 3 0,5 1 0,-5-5 0,8-1 0</inkml:trace>
  <inkml:trace contextRef="#ctx0" brushRef="#br0" timeOffset="2164">662 594 24575,'5'-6'0,"0"2"0,5 4 0,0 0 0,0 0 0,1 0 0,-1 0 0,1-11 0,-1 9 0,1-8 0,0 10 0,-1 0 0,0-5 0,6 4 0,-4-4 0,4 0 0,-5 4 0,-1-3 0,0-1 0,1 4 0,-1-4 0,0 5 0,1-5 0,-1 4 0,0-3 0,6-1 0,-4 3 0,4-3 0,-5 5 0,-1 0 0,6-5 0,-4 4 0,9-4 0,-9 5 0,9-6 0,-9 5 0,10-4 0,-11 5 0,5 0 0,0 0 0,-4 0 0,4 0 0,0 0 0,-4 0 0,4 0 0,-6 0 0,1 0 0,-1 0 0,1 0 0,-1 0 0,-9 0 0,-2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D81C6-4439-6649-B890-3E69BB4CC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DCB7D-FD44-754C-80C0-282DAB6F1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765E6-AF09-0C41-B8FA-0385B2BB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CB0B0-5476-214E-BC67-EC74893C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763ED-297C-7A44-BC79-9424E51E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BFB3-DFB5-B345-AFED-DBA35134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B882A-95C9-1748-903D-0D11DE527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8D2F0-4300-B74E-A089-9A435CED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BA1AD-EB85-714C-B58A-A6E6C2F53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705D6-35EE-F641-8233-E931C217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5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5D214-85D6-9C47-99F8-064C294E6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F69CB-DCBB-8445-A5DC-74134FB5F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601DC-7621-6C4B-B45B-E96981EA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51A49-BFA5-6848-81B7-76BF3424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5D126-3D58-674F-969E-E37AD2D4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9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0BF6-DD37-A34B-A21C-BDF5B1FC4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60C88-A9A7-ED44-B1A2-5E0815541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D07DE-3987-3245-883A-532C9DC8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554C1-B356-1544-BA57-56CFCC95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97C8E-03F3-EC4C-9185-2569EA55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6815-86A9-9244-BFBC-E099EAE1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E2FD-B24C-4642-A026-FD53E4C70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6DCA6-9DA1-F440-A2FA-934FE384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AEFB0-4EFB-5949-B0FB-2B772634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00F7-AD03-3F4F-B1CA-C4C1811B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6CC9-A4F7-E545-924B-F4112D9D4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2A0A1-312E-9548-B6D8-F8C666A2D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E2B8-5144-C240-9DA8-5316956CD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AC358-B8CB-AC4F-BC61-32D150FF4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CB369-DC01-C846-809F-C6E3D3679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347AA-9990-154C-A40F-536B4297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2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28B3D-A7D4-DF45-8341-9723ABB4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80E99-834F-5D4C-9F2D-833DFADBD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FB8C8-561B-1447-90A6-C6255F68C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C74F4-F259-A84A-80DF-D20230E46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9432B3-C3DA-9C4F-8F29-E9DF04B06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8B021-4099-CC4F-899B-6B7B779C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B7AA8-95AB-964F-A1F5-20B134C0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1FD2F-1216-5E41-83A7-731431AF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7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BB260-7FB1-D843-AE52-D654A4C3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00E20-2E9F-9D4E-AD9F-A0163EF27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47BAE-42AD-0A4A-8094-F20FAC6C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22A21-93F8-5640-825C-FABAD827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0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B2ED8-6A9E-9344-9D5B-E0A97563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66ED6-2C53-484C-B52B-FCDFA2F1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9425C-F438-CD41-A82A-45A59C77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9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E41B-D8BB-A64F-A7EF-9510D124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425B1-109F-5D4F-9E08-A6393525C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CD60D-6DFF-334C-BB59-71D61B93A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AD9E5-EEE2-414B-BC63-2A97BCC3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085E9-26A2-534E-B530-3DBDDFB4F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9D538-E21D-3F41-9989-94B25732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C95E-BE66-F341-B015-C57BCEFD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E4C530-9C19-F646-A829-201A5C38A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9B1C2-EDC5-2E49-8193-4DDAB270E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A371-840D-FA4A-95A4-F397DB98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E3914-EDA8-D946-99DA-60358024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A53BD-D543-6744-99EC-9D50D76C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12C83-02F6-4B46-8EEB-0F33FAD8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4B233-32E9-CA4D-8769-4193CC09A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BC457-4C51-8644-80C6-F33F7618A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91E67-2640-1646-8AA7-E5FAC5C85AA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D263D-5D03-074D-9838-415930709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EDFB-AB65-7644-9DC8-7FA156744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3EF3A-C0F5-194E-91F4-6C7F67E7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6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.png"/><Relationship Id="rId26" Type="http://schemas.openxmlformats.org/officeDocument/2006/relationships/image" Target="../media/image11.png"/><Relationship Id="rId39" Type="http://schemas.openxmlformats.org/officeDocument/2006/relationships/customXml" Target="../ink/ink18.xml"/><Relationship Id="rId21" Type="http://schemas.openxmlformats.org/officeDocument/2006/relationships/customXml" Target="../ink/ink8.xml"/><Relationship Id="rId34" Type="http://schemas.openxmlformats.org/officeDocument/2006/relationships/image" Target="../media/image15.png"/><Relationship Id="rId7" Type="http://schemas.openxmlformats.org/officeDocument/2006/relationships/customXml" Target="../ink/ink3.xml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customXml" Target="../ink/ink17.xml"/><Relationship Id="rId2" Type="http://schemas.openxmlformats.org/officeDocument/2006/relationships/image" Target="../media/image1.jpg"/><Relationship Id="rId16" Type="http://schemas.openxmlformats.org/officeDocument/2006/relationships/image" Target="../media/image5.png"/><Relationship Id="rId20" Type="http://schemas.openxmlformats.org/officeDocument/2006/relationships/image" Target="../media/image6.png"/><Relationship Id="rId29" Type="http://schemas.openxmlformats.org/officeDocument/2006/relationships/customXml" Target="../ink/ink12.xml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24" Type="http://schemas.openxmlformats.org/officeDocument/2006/relationships/image" Target="../media/image10.png"/><Relationship Id="rId32" Type="http://schemas.openxmlformats.org/officeDocument/2006/relationships/image" Target="../media/image14.png"/><Relationship Id="rId37" Type="http://schemas.openxmlformats.org/officeDocument/2006/relationships/customXml" Target="../ink/ink16.xml"/><Relationship Id="rId40" Type="http://schemas.openxmlformats.org/officeDocument/2006/relationships/customXml" Target="../ink/ink19.xml"/><Relationship Id="rId5" Type="http://schemas.openxmlformats.org/officeDocument/2006/relationships/customXml" Target="../ink/ink2.xml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9" Type="http://schemas.openxmlformats.org/officeDocument/2006/relationships/customXml" Target="../ink/ink7.xml"/><Relationship Id="rId31" Type="http://schemas.openxmlformats.org/officeDocument/2006/relationships/customXml" Target="../ink/ink13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png"/><Relationship Id="rId22" Type="http://schemas.openxmlformats.org/officeDocument/2006/relationships/image" Target="../media/image8.png"/><Relationship Id="rId27" Type="http://schemas.openxmlformats.org/officeDocument/2006/relationships/customXml" Target="../ink/ink11.xml"/><Relationship Id="rId30" Type="http://schemas.openxmlformats.org/officeDocument/2006/relationships/image" Target="../media/image13.png"/><Relationship Id="rId35" Type="http://schemas.openxmlformats.org/officeDocument/2006/relationships/customXml" Target="../ink/ink15.xml"/><Relationship Id="rId8" Type="http://schemas.openxmlformats.org/officeDocument/2006/relationships/image" Target="../media/image4.png"/><Relationship Id="rId3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9C5F04-1B25-6C47-B246-55A213FC0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4605" y="0"/>
            <a:ext cx="13315860" cy="6967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89C3C-1E3D-4F46-9C17-8D5BAECBD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367468">
            <a:off x="8334924" y="2555046"/>
            <a:ext cx="3556457" cy="40255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BENEFIETCONCERT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MASTERCLASSES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KINDEROPERA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KUNSTEXPOSITIE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KUNSTROUTE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KAPLAWEDSTRIJD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FILM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WETENSCHAPPELIJK SYMPOSIUM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FE19783-FEAC-5943-B867-EB6C420FA4ED}"/>
                  </a:ext>
                </a:extLst>
              </p14:cNvPr>
              <p14:cNvContentPartPr/>
              <p14:nvPr/>
            </p14:nvContentPartPr>
            <p14:xfrm>
              <a:off x="6096000" y="3971417"/>
              <a:ext cx="1670685" cy="16129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FE19783-FEAC-5943-B867-EB6C420FA4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0517" y="3955943"/>
                <a:ext cx="1701290" cy="1643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85520FB-038F-464F-A60B-5BD7B428EEA5}"/>
                  </a:ext>
                </a:extLst>
              </p14:cNvPr>
              <p14:cNvContentPartPr/>
              <p14:nvPr/>
            </p14:nvContentPartPr>
            <p14:xfrm>
              <a:off x="2147911" y="2367806"/>
              <a:ext cx="3123316" cy="3975877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85520FB-038F-464F-A60B-5BD7B428EEA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8910" y="2358808"/>
                <a:ext cx="3140958" cy="3993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84FAB5C-B098-1842-85A9-0E7F154F2450}"/>
                  </a:ext>
                </a:extLst>
              </p14:cNvPr>
              <p14:cNvContentPartPr/>
              <p14:nvPr/>
            </p14:nvContentPartPr>
            <p14:xfrm>
              <a:off x="3993590" y="443558"/>
              <a:ext cx="3657277" cy="1834055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84FAB5C-B098-1842-85A9-0E7F154F24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84590" y="434557"/>
                <a:ext cx="3674917" cy="1851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89FABF-CC34-F942-818C-3863AEA922C1}"/>
                  </a:ext>
                </a:extLst>
              </p14:cNvPr>
              <p14:cNvContentPartPr/>
              <p14:nvPr/>
            </p14:nvContentPartPr>
            <p14:xfrm>
              <a:off x="4996537" y="840978"/>
              <a:ext cx="2465783" cy="1066892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89FABF-CC34-F942-818C-3863AEA922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87540" y="831979"/>
                <a:ext cx="2483416" cy="1084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CE1ABC-F2CE-3C4D-A0B8-AC496EF4CDEC}"/>
                  </a:ext>
                </a:extLst>
              </p14:cNvPr>
              <p14:cNvContentPartPr/>
              <p14:nvPr/>
            </p14:nvContentPartPr>
            <p14:xfrm>
              <a:off x="4187090" y="1076344"/>
              <a:ext cx="1643393" cy="1734569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CE1ABC-F2CE-3C4D-A0B8-AC496EF4CDE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78088" y="1067340"/>
                <a:ext cx="1661037" cy="1752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2BAF939-281B-5045-8850-858143EDC9C3}"/>
                  </a:ext>
                </a:extLst>
              </p14:cNvPr>
              <p14:cNvContentPartPr/>
              <p14:nvPr/>
            </p14:nvContentPartPr>
            <p14:xfrm>
              <a:off x="2653546" y="2444550"/>
              <a:ext cx="1723754" cy="330801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2BAF939-281B-5045-8850-858143EDC9C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44544" y="2435550"/>
                <a:ext cx="1741398" cy="332565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 Box 134">
            <a:extLst>
              <a:ext uri="{FF2B5EF4-FFF2-40B4-BE49-F238E27FC236}">
                <a16:creationId xmlns:a16="http://schemas.microsoft.com/office/drawing/2014/main" id="{48C81881-8DBA-944F-8FE4-E4FF24938580}"/>
              </a:ext>
            </a:extLst>
          </p:cNvPr>
          <p:cNvSpPr txBox="1"/>
          <p:nvPr/>
        </p:nvSpPr>
        <p:spPr>
          <a:xfrm>
            <a:off x="-768463" y="185195"/>
            <a:ext cx="1226707" cy="6366076"/>
          </a:xfrm>
          <a:prstGeom prst="rect">
            <a:avLst/>
          </a:prstGeom>
          <a:solidFill>
            <a:srgbClr val="FF0000"/>
          </a:solidFill>
          <a:ln w="6350">
            <a:solidFill>
              <a:schemeClr val="bg1"/>
            </a:solidFill>
          </a:ln>
        </p:spPr>
        <p:txBody>
          <a:bodyPr rot="0" spcFirstLastPara="0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6000" b="1" dirty="0">
                <a:ln w="11113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8CB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AMOR &amp; PSYCHE</a:t>
            </a:r>
            <a:endParaRPr lang="en-U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D423AF-D88E-1F44-A753-8F2F25988D77}"/>
                  </a:ext>
                </a:extLst>
              </p14:cNvPr>
              <p14:cNvContentPartPr/>
              <p14:nvPr/>
            </p14:nvContentPartPr>
            <p14:xfrm>
              <a:off x="4427171" y="5343126"/>
              <a:ext cx="757080" cy="951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D423AF-D88E-1F44-A753-8F2F25988D7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18171" y="5334126"/>
                <a:ext cx="774720" cy="9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6CDF0FE-A28E-0040-90FF-A264743F5748}"/>
                  </a:ext>
                </a:extLst>
              </p14:cNvPr>
              <p14:cNvContentPartPr/>
              <p14:nvPr/>
            </p14:nvContentPartPr>
            <p14:xfrm>
              <a:off x="4335731" y="5617806"/>
              <a:ext cx="261720" cy="477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6CDF0FE-A28E-0040-90FF-A264743F574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27091" y="5609166"/>
                <a:ext cx="27936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3863FD5-63CC-F145-A22F-A33AAEDB8E13}"/>
                  </a:ext>
                </a:extLst>
              </p14:cNvPr>
              <p14:cNvContentPartPr/>
              <p14:nvPr/>
            </p14:nvContentPartPr>
            <p14:xfrm>
              <a:off x="4958171" y="588246"/>
              <a:ext cx="885240" cy="213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3863FD5-63CC-F145-A22F-A33AAEDB8E1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49531" y="579246"/>
                <a:ext cx="9028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9E835A1-49B7-1747-9E7D-6F355427A979}"/>
                  </a:ext>
                </a:extLst>
              </p14:cNvPr>
              <p14:cNvContentPartPr/>
              <p14:nvPr/>
            </p14:nvContentPartPr>
            <p14:xfrm>
              <a:off x="2221811" y="2992686"/>
              <a:ext cx="227520" cy="8514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9E835A1-49B7-1747-9E7D-6F355427A97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12811" y="2984046"/>
                <a:ext cx="245160" cy="86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E784CCC-1562-6543-985E-D9A392E315A9}"/>
                  </a:ext>
                </a:extLst>
              </p14:cNvPr>
              <p14:cNvContentPartPr/>
              <p14:nvPr/>
            </p14:nvContentPartPr>
            <p14:xfrm>
              <a:off x="2168531" y="2350806"/>
              <a:ext cx="2304000" cy="151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E784CCC-1562-6543-985E-D9A392E315A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159531" y="2341806"/>
                <a:ext cx="2321640" cy="15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79093D3-6037-AB4D-A4F3-C7279AFA7821}"/>
                  </a:ext>
                </a:extLst>
              </p14:cNvPr>
              <p14:cNvContentPartPr/>
              <p14:nvPr/>
            </p14:nvContentPartPr>
            <p14:xfrm>
              <a:off x="3993371" y="416526"/>
              <a:ext cx="3635640" cy="1900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79093D3-6037-AB4D-A4F3-C7279AFA782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84731" y="407526"/>
                <a:ext cx="3653280" cy="19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05A3BE7-5555-7644-87CA-AC4FC401D5DB}"/>
                  </a:ext>
                </a:extLst>
              </p14:cNvPr>
              <p14:cNvContentPartPr/>
              <p14:nvPr/>
            </p14:nvContentPartPr>
            <p14:xfrm>
              <a:off x="2178971" y="3852006"/>
              <a:ext cx="2187000" cy="2150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05A3BE7-5555-7644-87CA-AC4FC401D5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169971" y="3843006"/>
                <a:ext cx="2204640" cy="21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D096771-709E-5C49-9A41-9413B122B227}"/>
                  </a:ext>
                </a:extLst>
              </p14:cNvPr>
              <p14:cNvContentPartPr/>
              <p14:nvPr/>
            </p14:nvContentPartPr>
            <p14:xfrm>
              <a:off x="2660291" y="978486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D096771-709E-5C49-9A41-9413B122B22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1651" y="96984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EC86A58-3D5A-0841-A0A3-EBB5232FF77B}"/>
                  </a:ext>
                </a:extLst>
              </p14:cNvPr>
              <p14:cNvContentPartPr/>
              <p14:nvPr/>
            </p14:nvContentPartPr>
            <p14:xfrm>
              <a:off x="1297691" y="-54354"/>
              <a:ext cx="39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EC86A58-3D5A-0841-A0A3-EBB5232FF77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289051" y="-63354"/>
                <a:ext cx="21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DEF3DAA-BDD6-8543-98EF-90D3CB0993EE}"/>
                  </a:ext>
                </a:extLst>
              </p14:cNvPr>
              <p14:cNvContentPartPr/>
              <p14:nvPr/>
            </p14:nvContentPartPr>
            <p14:xfrm>
              <a:off x="9074051" y="3119766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DEF3DAA-BDD6-8543-98EF-90D3CB0993E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065411" y="31111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B2E6961-161D-1346-AC99-B7C2F0E6934B}"/>
                  </a:ext>
                </a:extLst>
              </p14:cNvPr>
              <p14:cNvContentPartPr/>
              <p14:nvPr/>
            </p14:nvContentPartPr>
            <p14:xfrm>
              <a:off x="9283211" y="3250086"/>
              <a:ext cx="36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B2E6961-161D-1346-AC99-B7C2F0E6934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274211" y="324108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F2EDD19-8002-B24E-A108-96C941473B83}"/>
                  </a:ext>
                </a:extLst>
              </p14:cNvPr>
              <p14:cNvContentPartPr/>
              <p14:nvPr/>
            </p14:nvContentPartPr>
            <p14:xfrm>
              <a:off x="8968571" y="3259446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F2EDD19-8002-B24E-A108-96C941473B8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959931" y="32508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1FC006A-51E7-DA4C-A673-1BE363784433}"/>
                  </a:ext>
                </a:extLst>
              </p14:cNvPr>
              <p14:cNvContentPartPr/>
              <p14:nvPr/>
            </p14:nvContentPartPr>
            <p14:xfrm>
              <a:off x="9585611" y="3611886"/>
              <a:ext cx="360" cy="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1FC006A-51E7-DA4C-A673-1BE36378443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576971" y="360324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78C5216-B904-CC4F-9CD6-01B43BB3AB02}"/>
                  </a:ext>
                </a:extLst>
              </p14:cNvPr>
              <p14:cNvContentPartPr/>
              <p14:nvPr/>
            </p14:nvContentPartPr>
            <p14:xfrm>
              <a:off x="9069371" y="3116526"/>
              <a:ext cx="36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78C5216-B904-CC4F-9CD6-01B43BB3AB0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060371" y="310752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6277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BENEFIETCONCERT MASTERCLASSES  KINDEROPERA KUNSTEXPOSITIE KUNSTROUTE KAPLAWEDSTRIJD  FILM WETENSCHAPPELIJK SYMPOSIUM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BENEFIETCONCERT MASTERCLASSES  KINDEROPERA KUNSTEXPOSITIE KUNSTROUTE KAPLAWEDSTRIJD  FILM WETENSCHAPPELIJK SYMPOSIUM</dc:title>
  <dc:creator>MJ VAN HOOF</dc:creator>
  <cp:lastModifiedBy>MJ VAN HOOF</cp:lastModifiedBy>
  <cp:revision>1</cp:revision>
  <dcterms:created xsi:type="dcterms:W3CDTF">2019-09-18T18:35:49Z</dcterms:created>
  <dcterms:modified xsi:type="dcterms:W3CDTF">2019-09-18T18:42:10Z</dcterms:modified>
</cp:coreProperties>
</file>